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Lst>
  <p:sldSz cx="9144000" cy="5143500" type="screen16x9"/>
  <p:notesSz cx="6858000" cy="9144000"/>
  <p:embeddedFontLst>
    <p:embeddedFont>
      <p:font typeface="DM Sans" panose="020B0600000101010101" charset="0"/>
      <p:regular r:id="rId53"/>
      <p:bold r:id="rId54"/>
      <p:italic r:id="rId55"/>
      <p:boldItalic r:id="rId56"/>
    </p:embeddedFont>
    <p:embeddedFont>
      <p:font typeface="DM Sans Medium" panose="020B0600000101010101" charset="0"/>
      <p:regular r:id="rId57"/>
      <p:bold r:id="rId58"/>
      <p:italic r:id="rId59"/>
      <p:boldItalic r:id="rId60"/>
    </p:embeddedFont>
    <p:embeddedFont>
      <p:font typeface="DM Serif Display" panose="020B0600000101010101" charset="0"/>
      <p:regular r:id="rId61"/>
      <p:italic r:id="rId62"/>
    </p:embeddedFont>
    <p:embeddedFont>
      <p:font typeface="Fira Sans Extra Condensed Medium" panose="020B0600000101010101" charset="0"/>
      <p:regular r:id="rId63"/>
      <p:bold r:id="rId64"/>
      <p:italic r:id="rId65"/>
      <p:boldItalic r:id="rId66"/>
    </p:embeddedFont>
    <p:embeddedFont>
      <p:font typeface="Open Sans" panose="020B0600000101010101" charset="0"/>
      <p:regular r:id="rId67"/>
      <p:bold r:id="rId68"/>
      <p:italic r:id="rId69"/>
      <p:boldItalic r:id="rId70"/>
    </p:embeddedFont>
    <p:embeddedFont>
      <p:font typeface="Open Sans Light" panose="020B0600000101010101" charset="0"/>
      <p:regular r:id="rId71"/>
      <p:bold r:id="rId72"/>
      <p:italic r:id="rId73"/>
      <p:boldItalic r:id="rId74"/>
    </p:embeddedFont>
    <p:embeddedFont>
      <p:font typeface="Proxima Nova" panose="020B0600000101010101" charset="0"/>
      <p:regular r:id="rId75"/>
      <p:bold r:id="rId76"/>
      <p:italic r:id="rId77"/>
      <p:boldItalic r:id="rId78"/>
    </p:embeddedFont>
    <p:embeddedFont>
      <p:font typeface="Proxima Nova Semibold" panose="020B0600000101010101" charset="0"/>
      <p:regular r:id="rId79"/>
      <p:bold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138" y="10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font" Target="fonts/font16.fntdata"/><Relationship Id="rId76" Type="http://schemas.openxmlformats.org/officeDocument/2006/relationships/font" Target="fonts/font24.fntdata"/><Relationship Id="rId84"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font" Target="fonts/font22.fntdata"/><Relationship Id="rId79" Type="http://schemas.openxmlformats.org/officeDocument/2006/relationships/font" Target="fonts/font27.fntdata"/><Relationship Id="rId5" Type="http://schemas.openxmlformats.org/officeDocument/2006/relationships/slide" Target="slides/slide3.xml"/><Relationship Id="rId61" Type="http://schemas.openxmlformats.org/officeDocument/2006/relationships/font" Target="fonts/font9.fntdata"/><Relationship Id="rId82" Type="http://schemas.openxmlformats.org/officeDocument/2006/relationships/presProps" Target="presProps.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font" Target="fonts/font28.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font" Target="fonts/font2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5522eb7919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5f24f68604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5f24f6860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54713f6f7e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54713f6f7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5522eb7919_1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522eb7919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5f24f68604_0_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5f24f68604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522eb7919_1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522eb7919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5f24f68604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5f24f68604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5f24f68604_0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5f24f68604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5465e7bc0b_1_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5522eb7919_1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5522eb7919_1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f24f68604_0_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5f24f68604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522eb7919_1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522eb7919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5465e7bc0b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5465e7bc0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5f24f68604_0_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5f24f68604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545caf3b90_1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545caf3b90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5522eb7919_1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5522eb7919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5f24f68604_0_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5f24f68604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5465e7bc0b_1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5465e7bc0b_1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5f24f68604_0_6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5f24f68604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545caf3b90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545caf3b90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5522eb7919_1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5465e7bc0b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5f24f68604_0_1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5f24f68604_0_1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5a257a007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5a257a00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5f24f68604_4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5f24f68604_4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5f24f68604_4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5f24f68604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5f24f68604_4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5f24f68604_4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0"/>
        <p:cNvGrpSpPr/>
        <p:nvPr/>
      </p:nvGrpSpPr>
      <p:grpSpPr>
        <a:xfrm>
          <a:off x="0" y="0"/>
          <a:ext cx="0" cy="0"/>
          <a:chOff x="0" y="0"/>
          <a:chExt cx="0" cy="0"/>
        </a:xfrm>
      </p:grpSpPr>
      <p:sp>
        <p:nvSpPr>
          <p:cNvPr id="3321" name="Google Shape;3321;g5f24f68604_4_25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2" name="Google Shape;3322;g5f24f68604_4_2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6"/>
        <p:cNvGrpSpPr/>
        <p:nvPr/>
      </p:nvGrpSpPr>
      <p:grpSpPr>
        <a:xfrm>
          <a:off x="0" y="0"/>
          <a:ext cx="0" cy="0"/>
          <a:chOff x="0" y="0"/>
          <a:chExt cx="0" cy="0"/>
        </a:xfrm>
      </p:grpSpPr>
      <p:sp>
        <p:nvSpPr>
          <p:cNvPr id="3937" name="Google Shape;3937;g5f24f68604_4_3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8" name="Google Shape;3938;g5f24f68604_4_3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6"/>
        <p:cNvGrpSpPr/>
        <p:nvPr/>
      </p:nvGrpSpPr>
      <p:grpSpPr>
        <a:xfrm>
          <a:off x="0" y="0"/>
          <a:ext cx="0" cy="0"/>
          <a:chOff x="0" y="0"/>
          <a:chExt cx="0" cy="0"/>
        </a:xfrm>
      </p:grpSpPr>
      <p:sp>
        <p:nvSpPr>
          <p:cNvPr id="4647" name="Google Shape;4647;g5f24f68604_4_38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8" name="Google Shape;4648;g5f24f68604_4_3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2"/>
        <p:cNvGrpSpPr/>
        <p:nvPr/>
      </p:nvGrpSpPr>
      <p:grpSpPr>
        <a:xfrm>
          <a:off x="0" y="0"/>
          <a:ext cx="0" cy="0"/>
          <a:chOff x="0" y="0"/>
          <a:chExt cx="0" cy="0"/>
        </a:xfrm>
      </p:grpSpPr>
      <p:sp>
        <p:nvSpPr>
          <p:cNvPr id="5043" name="Google Shape;5043;g5f24f68604_4_4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4" name="Google Shape;5044;g5f24f68604_4_4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5"/>
        <p:cNvGrpSpPr/>
        <p:nvPr/>
      </p:nvGrpSpPr>
      <p:grpSpPr>
        <a:xfrm>
          <a:off x="0" y="0"/>
          <a:ext cx="0" cy="0"/>
          <a:chOff x="0" y="0"/>
          <a:chExt cx="0" cy="0"/>
        </a:xfrm>
      </p:grpSpPr>
      <p:sp>
        <p:nvSpPr>
          <p:cNvPr id="5636" name="Google Shape;5636;g5f24f68604_4_48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7" name="Google Shape;5637;g5f24f68604_4_4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0"/>
        <p:cNvGrpSpPr/>
        <p:nvPr/>
      </p:nvGrpSpPr>
      <p:grpSpPr>
        <a:xfrm>
          <a:off x="0" y="0"/>
          <a:ext cx="0" cy="0"/>
          <a:chOff x="0" y="0"/>
          <a:chExt cx="0" cy="0"/>
        </a:xfrm>
      </p:grpSpPr>
      <p:sp>
        <p:nvSpPr>
          <p:cNvPr id="6171" name="Google Shape;6171;g5f24f68604_4_5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2" name="Google Shape;6172;g5f24f68604_4_5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5f24f68604_4_56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5f24f68604_4_5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7"/>
        <p:cNvGrpSpPr/>
        <p:nvPr/>
      </p:nvGrpSpPr>
      <p:grpSpPr>
        <a:xfrm>
          <a:off x="0" y="0"/>
          <a:ext cx="0" cy="0"/>
          <a:chOff x="0" y="0"/>
          <a:chExt cx="0" cy="0"/>
        </a:xfrm>
      </p:grpSpPr>
      <p:sp>
        <p:nvSpPr>
          <p:cNvPr id="6898" name="Google Shape;6898;g5f24f68604_4_60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9" name="Google Shape;6899;g5f24f68604_4_6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3"/>
        <p:cNvGrpSpPr/>
        <p:nvPr/>
      </p:nvGrpSpPr>
      <p:grpSpPr>
        <a:xfrm>
          <a:off x="0" y="0"/>
          <a:ext cx="0" cy="0"/>
          <a:chOff x="0" y="0"/>
          <a:chExt cx="0" cy="0"/>
        </a:xfrm>
      </p:grpSpPr>
      <p:sp>
        <p:nvSpPr>
          <p:cNvPr id="7264" name="Google Shape;7264;g5f24f68604_4_6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5" name="Google Shape;7265;g5f24f68604_4_6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7"/>
        <p:cNvGrpSpPr/>
        <p:nvPr/>
      </p:nvGrpSpPr>
      <p:grpSpPr>
        <a:xfrm>
          <a:off x="0" y="0"/>
          <a:ext cx="0" cy="0"/>
          <a:chOff x="0" y="0"/>
          <a:chExt cx="0" cy="0"/>
        </a:xfrm>
      </p:grpSpPr>
      <p:sp>
        <p:nvSpPr>
          <p:cNvPr id="7768" name="Google Shape;7768;g5f24f68604_4_6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9" name="Google Shape;7769;g5f24f68604_4_6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3"/>
        <p:cNvGrpSpPr/>
        <p:nvPr/>
      </p:nvGrpSpPr>
      <p:grpSpPr>
        <a:xfrm>
          <a:off x="0" y="0"/>
          <a:ext cx="0" cy="0"/>
          <a:chOff x="0" y="0"/>
          <a:chExt cx="0" cy="0"/>
        </a:xfrm>
      </p:grpSpPr>
      <p:sp>
        <p:nvSpPr>
          <p:cNvPr id="8164" name="Google Shape;8164;g5f24f68604_4_7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5" name="Google Shape;8165;g5f24f68604_4_7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6"/>
        <p:cNvGrpSpPr/>
        <p:nvPr/>
      </p:nvGrpSpPr>
      <p:grpSpPr>
        <a:xfrm>
          <a:off x="0" y="0"/>
          <a:ext cx="0" cy="0"/>
          <a:chOff x="0" y="0"/>
          <a:chExt cx="0" cy="0"/>
        </a:xfrm>
      </p:grpSpPr>
      <p:sp>
        <p:nvSpPr>
          <p:cNvPr id="8707" name="Google Shape;8707;g5f24f68604_4_78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8" name="Google Shape;8708;g5f24f68604_4_7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7"/>
        <p:cNvGrpSpPr/>
        <p:nvPr/>
      </p:nvGrpSpPr>
      <p:grpSpPr>
        <a:xfrm>
          <a:off x="0" y="0"/>
          <a:ext cx="0" cy="0"/>
          <a:chOff x="0" y="0"/>
          <a:chExt cx="0" cy="0"/>
        </a:xfrm>
      </p:grpSpPr>
      <p:sp>
        <p:nvSpPr>
          <p:cNvPr id="9178" name="Google Shape;9178;g5f24f68604_4_8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9" name="Google Shape;9179;g5f24f68604_4_8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545caf3b90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545caf3b90_1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dfce81f19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465e7bc0b_1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4713f6f7e_0_5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4713f6f7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49550" y="1472625"/>
            <a:ext cx="4245000" cy="17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
        <p:nvSpPr>
          <p:cNvPr id="10" name="Google Shape;10;p2"/>
          <p:cNvSpPr txBox="1">
            <a:spLocks noGrp="1"/>
          </p:cNvSpPr>
          <p:nvPr>
            <p:ph type="subTitle" idx="1"/>
          </p:nvPr>
        </p:nvSpPr>
        <p:spPr>
          <a:xfrm>
            <a:off x="2070875" y="2901600"/>
            <a:ext cx="5002200" cy="71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1200"/>
              <a:buNone/>
              <a:defRPr>
                <a:solidFill>
                  <a:srgbClr val="CCCCCC"/>
                </a:solidFill>
              </a:defRPr>
            </a:lvl1pPr>
            <a:lvl2pPr lvl="1" algn="ctr" rtl="0">
              <a:lnSpc>
                <a:spcPct val="100000"/>
              </a:lnSpc>
              <a:spcBef>
                <a:spcPts val="0"/>
              </a:spcBef>
              <a:spcAft>
                <a:spcPts val="0"/>
              </a:spcAft>
              <a:buClr>
                <a:srgbClr val="CCCCCC"/>
              </a:buClr>
              <a:buSzPts val="2800"/>
              <a:buNone/>
              <a:defRPr sz="2800">
                <a:solidFill>
                  <a:srgbClr val="CCCCCC"/>
                </a:solidFill>
              </a:defRPr>
            </a:lvl2pPr>
            <a:lvl3pPr lvl="2" algn="ctr" rtl="0">
              <a:lnSpc>
                <a:spcPct val="100000"/>
              </a:lnSpc>
              <a:spcBef>
                <a:spcPts val="0"/>
              </a:spcBef>
              <a:spcAft>
                <a:spcPts val="0"/>
              </a:spcAft>
              <a:buClr>
                <a:srgbClr val="CCCCCC"/>
              </a:buClr>
              <a:buSzPts val="2800"/>
              <a:buNone/>
              <a:defRPr sz="2800">
                <a:solidFill>
                  <a:srgbClr val="CCCCCC"/>
                </a:solidFill>
              </a:defRPr>
            </a:lvl3pPr>
            <a:lvl4pPr lvl="3" algn="ctr" rtl="0">
              <a:lnSpc>
                <a:spcPct val="100000"/>
              </a:lnSpc>
              <a:spcBef>
                <a:spcPts val="0"/>
              </a:spcBef>
              <a:spcAft>
                <a:spcPts val="0"/>
              </a:spcAft>
              <a:buClr>
                <a:srgbClr val="CCCCCC"/>
              </a:buClr>
              <a:buSzPts val="2800"/>
              <a:buNone/>
              <a:defRPr sz="2800">
                <a:solidFill>
                  <a:srgbClr val="CCCCCC"/>
                </a:solidFill>
              </a:defRPr>
            </a:lvl4pPr>
            <a:lvl5pPr lvl="4" algn="ctr" rtl="0">
              <a:lnSpc>
                <a:spcPct val="100000"/>
              </a:lnSpc>
              <a:spcBef>
                <a:spcPts val="0"/>
              </a:spcBef>
              <a:spcAft>
                <a:spcPts val="0"/>
              </a:spcAft>
              <a:buClr>
                <a:srgbClr val="CCCCCC"/>
              </a:buClr>
              <a:buSzPts val="2800"/>
              <a:buNone/>
              <a:defRPr sz="2800">
                <a:solidFill>
                  <a:srgbClr val="CCCCCC"/>
                </a:solidFill>
              </a:defRPr>
            </a:lvl5pPr>
            <a:lvl6pPr lvl="5" algn="ctr" rtl="0">
              <a:lnSpc>
                <a:spcPct val="100000"/>
              </a:lnSpc>
              <a:spcBef>
                <a:spcPts val="0"/>
              </a:spcBef>
              <a:spcAft>
                <a:spcPts val="0"/>
              </a:spcAft>
              <a:buClr>
                <a:srgbClr val="CCCCCC"/>
              </a:buClr>
              <a:buSzPts val="2800"/>
              <a:buNone/>
              <a:defRPr sz="2800">
                <a:solidFill>
                  <a:srgbClr val="CCCCCC"/>
                </a:solidFill>
              </a:defRPr>
            </a:lvl6pPr>
            <a:lvl7pPr lvl="6" algn="ctr" rtl="0">
              <a:lnSpc>
                <a:spcPct val="100000"/>
              </a:lnSpc>
              <a:spcBef>
                <a:spcPts val="0"/>
              </a:spcBef>
              <a:spcAft>
                <a:spcPts val="0"/>
              </a:spcAft>
              <a:buClr>
                <a:srgbClr val="CCCCCC"/>
              </a:buClr>
              <a:buSzPts val="2800"/>
              <a:buNone/>
              <a:defRPr sz="2800">
                <a:solidFill>
                  <a:srgbClr val="CCCCCC"/>
                </a:solidFill>
              </a:defRPr>
            </a:lvl7pPr>
            <a:lvl8pPr lvl="7" algn="ctr" rtl="0">
              <a:lnSpc>
                <a:spcPct val="100000"/>
              </a:lnSpc>
              <a:spcBef>
                <a:spcPts val="0"/>
              </a:spcBef>
              <a:spcAft>
                <a:spcPts val="0"/>
              </a:spcAft>
              <a:buClr>
                <a:srgbClr val="CCCCCC"/>
              </a:buClr>
              <a:buSzPts val="2800"/>
              <a:buNone/>
              <a:defRPr sz="2800">
                <a:solidFill>
                  <a:srgbClr val="CCCCCC"/>
                </a:solidFill>
              </a:defRPr>
            </a:lvl8pPr>
            <a:lvl9pPr lvl="8" algn="ctr" rtl="0">
              <a:lnSpc>
                <a:spcPct val="100000"/>
              </a:lnSpc>
              <a:spcBef>
                <a:spcPts val="0"/>
              </a:spcBef>
              <a:spcAft>
                <a:spcPts val="0"/>
              </a:spcAft>
              <a:buClr>
                <a:srgbClr val="CCCCCC"/>
              </a:buClr>
              <a:buSzPts val="2800"/>
              <a:buNone/>
              <a:defRPr sz="2800">
                <a:solidFill>
                  <a:srgbClr val="CCCCCC"/>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eadline design 2">
  <p:cSld name="CUSTOM_18">
    <p:spTree>
      <p:nvGrpSpPr>
        <p:cNvPr id="1" name="Shape 69"/>
        <p:cNvGrpSpPr/>
        <p:nvPr/>
      </p:nvGrpSpPr>
      <p:grpSpPr>
        <a:xfrm>
          <a:off x="0" y="0"/>
          <a:ext cx="0" cy="0"/>
          <a:chOff x="0" y="0"/>
          <a:chExt cx="0" cy="0"/>
        </a:xfrm>
      </p:grpSpPr>
      <p:sp>
        <p:nvSpPr>
          <p:cNvPr id="70" name="Google Shape;70;p11"/>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7B7B7"/>
              </a:solidFill>
            </a:endParaRPr>
          </a:p>
        </p:txBody>
      </p:sp>
      <p:sp>
        <p:nvSpPr>
          <p:cNvPr id="71" name="Google Shape;71;p11"/>
          <p:cNvSpPr txBox="1">
            <a:spLocks noGrp="1"/>
          </p:cNvSpPr>
          <p:nvPr>
            <p:ph type="ctrTitle"/>
          </p:nvPr>
        </p:nvSpPr>
        <p:spPr>
          <a:xfrm flipH="1">
            <a:off x="2730125" y="2243225"/>
            <a:ext cx="27558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solidFill>
                  <a:srgbClr val="B7B7B7"/>
                </a:solidFill>
              </a:defRPr>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72" name="Google Shape;72;p11"/>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16000"/>
              <a:buNone/>
              <a:defRPr sz="16000">
                <a:solidFill>
                  <a:srgbClr val="B7B7B7"/>
                </a:solidFill>
              </a:defRPr>
            </a:lvl1pPr>
            <a:lvl2pPr lvl="1"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p:cSld name="CUSTOM_6_1_1">
    <p:spTree>
      <p:nvGrpSpPr>
        <p:cNvPr id="1" name="Shape 73"/>
        <p:cNvGrpSpPr/>
        <p:nvPr/>
      </p:nvGrpSpPr>
      <p:grpSpPr>
        <a:xfrm>
          <a:off x="0" y="0"/>
          <a:ext cx="0" cy="0"/>
          <a:chOff x="0" y="0"/>
          <a:chExt cx="0" cy="0"/>
        </a:xfrm>
      </p:grpSpPr>
      <p:sp>
        <p:nvSpPr>
          <p:cNvPr id="74" name="Google Shape;74;p1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line design 3">
  <p:cSld name="CUSTOM_20">
    <p:spTree>
      <p:nvGrpSpPr>
        <p:cNvPr id="1" name="Shape 75"/>
        <p:cNvGrpSpPr/>
        <p:nvPr/>
      </p:nvGrpSpPr>
      <p:grpSpPr>
        <a:xfrm>
          <a:off x="0" y="0"/>
          <a:ext cx="0" cy="0"/>
          <a:chOff x="0" y="0"/>
          <a:chExt cx="0" cy="0"/>
        </a:xfrm>
      </p:grpSpPr>
      <p:sp>
        <p:nvSpPr>
          <p:cNvPr id="76" name="Google Shape;76;p13"/>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77" name="Google Shape;77;p13"/>
          <p:cNvSpPr txBox="1">
            <a:spLocks noGrp="1"/>
          </p:cNvSpPr>
          <p:nvPr>
            <p:ph type="title" idx="2" hasCustomPrompt="1"/>
          </p:nvPr>
        </p:nvSpPr>
        <p:spPr>
          <a:xfrm flipH="1">
            <a:off x="-5174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78" name="Google Shape;78;p13"/>
          <p:cNvSpPr/>
          <p:nvPr/>
        </p:nvSpPr>
        <p:spPr>
          <a:xfrm>
            <a:off x="26093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our columns 2">
  <p:cSld name="CUSTOM_6_1_1_1">
    <p:spTree>
      <p:nvGrpSpPr>
        <p:cNvPr id="1" name="Shape 79"/>
        <p:cNvGrpSpPr/>
        <p:nvPr/>
      </p:nvGrpSpPr>
      <p:grpSpPr>
        <a:xfrm>
          <a:off x="0" y="0"/>
          <a:ext cx="0" cy="0"/>
          <a:chOff x="0" y="0"/>
          <a:chExt cx="0" cy="0"/>
        </a:xfrm>
      </p:grpSpPr>
      <p:sp>
        <p:nvSpPr>
          <p:cNvPr id="80" name="Google Shape;80;p14"/>
          <p:cNvSpPr txBox="1">
            <a:spLocks noGrp="1"/>
          </p:cNvSpPr>
          <p:nvPr>
            <p:ph type="ctrTitle"/>
          </p:nvPr>
        </p:nvSpPr>
        <p:spPr>
          <a:xfrm>
            <a:off x="2120944" y="1395950"/>
            <a:ext cx="2429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1" name="Google Shape;81;p14"/>
          <p:cNvSpPr txBox="1">
            <a:spLocks noGrp="1"/>
          </p:cNvSpPr>
          <p:nvPr>
            <p:ph type="subTitle" idx="1"/>
          </p:nvPr>
        </p:nvSpPr>
        <p:spPr>
          <a:xfrm>
            <a:off x="2120944" y="1857424"/>
            <a:ext cx="18264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2" name="Google Shape;82;p14"/>
          <p:cNvSpPr txBox="1">
            <a:spLocks noGrp="1"/>
          </p:cNvSpPr>
          <p:nvPr>
            <p:ph type="ctrTitle" idx="2"/>
          </p:nvPr>
        </p:nvSpPr>
        <p:spPr>
          <a:xfrm>
            <a:off x="4593656" y="1392550"/>
            <a:ext cx="24294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83" name="Google Shape;83;p14"/>
          <p:cNvSpPr txBox="1">
            <a:spLocks noGrp="1"/>
          </p:cNvSpPr>
          <p:nvPr>
            <p:ph type="subTitle" idx="3"/>
          </p:nvPr>
        </p:nvSpPr>
        <p:spPr>
          <a:xfrm>
            <a:off x="5196656" y="1854021"/>
            <a:ext cx="18264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4" name="Google Shape;84;p14"/>
          <p:cNvSpPr txBox="1">
            <a:spLocks noGrp="1"/>
          </p:cNvSpPr>
          <p:nvPr>
            <p:ph type="ctrTitle" idx="4"/>
          </p:nvPr>
        </p:nvSpPr>
        <p:spPr>
          <a:xfrm>
            <a:off x="2120944" y="2921676"/>
            <a:ext cx="2429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5" name="Google Shape;85;p14"/>
          <p:cNvSpPr txBox="1">
            <a:spLocks noGrp="1"/>
          </p:cNvSpPr>
          <p:nvPr>
            <p:ph type="subTitle" idx="5"/>
          </p:nvPr>
        </p:nvSpPr>
        <p:spPr>
          <a:xfrm>
            <a:off x="2120944" y="3383150"/>
            <a:ext cx="18264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6" name="Google Shape;86;p14"/>
          <p:cNvSpPr txBox="1">
            <a:spLocks noGrp="1"/>
          </p:cNvSpPr>
          <p:nvPr>
            <p:ph type="ctrTitle" idx="6"/>
          </p:nvPr>
        </p:nvSpPr>
        <p:spPr>
          <a:xfrm>
            <a:off x="4593656" y="2918279"/>
            <a:ext cx="24294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87" name="Google Shape;87;p14"/>
          <p:cNvSpPr txBox="1">
            <a:spLocks noGrp="1"/>
          </p:cNvSpPr>
          <p:nvPr>
            <p:ph type="subTitle" idx="7"/>
          </p:nvPr>
        </p:nvSpPr>
        <p:spPr>
          <a:xfrm>
            <a:off x="5196656" y="3379749"/>
            <a:ext cx="18264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8" name="Google Shape;88;p14"/>
          <p:cNvSpPr txBox="1">
            <a:spLocks noGrp="1"/>
          </p:cNvSpPr>
          <p:nvPr>
            <p:ph type="ctrTitle" idx="8"/>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1">
  <p:cSld name="CUSTOM_21">
    <p:spTree>
      <p:nvGrpSpPr>
        <p:cNvPr id="1" name="Shape 89"/>
        <p:cNvGrpSpPr/>
        <p:nvPr/>
      </p:nvGrpSpPr>
      <p:grpSpPr>
        <a:xfrm>
          <a:off x="0" y="0"/>
          <a:ext cx="0" cy="0"/>
          <a:chOff x="0" y="0"/>
          <a:chExt cx="0" cy="0"/>
        </a:xfrm>
      </p:grpSpPr>
      <p:sp>
        <p:nvSpPr>
          <p:cNvPr id="90" name="Google Shape;90;p15"/>
          <p:cNvSpPr txBox="1">
            <a:spLocks noGrp="1"/>
          </p:cNvSpPr>
          <p:nvPr>
            <p:ph type="subTitle" idx="1"/>
          </p:nvPr>
        </p:nvSpPr>
        <p:spPr>
          <a:xfrm>
            <a:off x="86520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1" name="Google Shape;91;p15"/>
          <p:cNvSpPr txBox="1">
            <a:spLocks noGrp="1"/>
          </p:cNvSpPr>
          <p:nvPr>
            <p:ph type="subTitle" idx="2"/>
          </p:nvPr>
        </p:nvSpPr>
        <p:spPr>
          <a:xfrm>
            <a:off x="366300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2" name="Google Shape;92;p15"/>
          <p:cNvSpPr txBox="1">
            <a:spLocks noGrp="1"/>
          </p:cNvSpPr>
          <p:nvPr>
            <p:ph type="ctrTitle"/>
          </p:nvPr>
        </p:nvSpPr>
        <p:spPr>
          <a:xfrm>
            <a:off x="46460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3" name="Google Shape;93;p15"/>
          <p:cNvSpPr txBox="1">
            <a:spLocks noGrp="1"/>
          </p:cNvSpPr>
          <p:nvPr>
            <p:ph type="ctrTitle" idx="3"/>
          </p:nvPr>
        </p:nvSpPr>
        <p:spPr>
          <a:xfrm>
            <a:off x="326235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4" name="Google Shape;94;p15"/>
          <p:cNvSpPr txBox="1">
            <a:spLocks noGrp="1"/>
          </p:cNvSpPr>
          <p:nvPr>
            <p:ph type="subTitle" idx="4"/>
          </p:nvPr>
        </p:nvSpPr>
        <p:spPr>
          <a:xfrm>
            <a:off x="6460750" y="30356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5" name="Google Shape;95;p15"/>
          <p:cNvSpPr txBox="1">
            <a:spLocks noGrp="1"/>
          </p:cNvSpPr>
          <p:nvPr>
            <p:ph type="ctrTitle" idx="5"/>
          </p:nvPr>
        </p:nvSpPr>
        <p:spPr>
          <a:xfrm>
            <a:off x="6060100" y="27270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96" name="Google Shape;96;p15"/>
          <p:cNvSpPr txBox="1">
            <a:spLocks noGrp="1"/>
          </p:cNvSpPr>
          <p:nvPr>
            <p:ph type="ctrTitle" idx="6"/>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line design 4">
  <p:cSld name="CUSTOM_22">
    <p:spTree>
      <p:nvGrpSpPr>
        <p:cNvPr id="1" name="Shape 97"/>
        <p:cNvGrpSpPr/>
        <p:nvPr/>
      </p:nvGrpSpPr>
      <p:grpSpPr>
        <a:xfrm>
          <a:off x="0" y="0"/>
          <a:ext cx="0" cy="0"/>
          <a:chOff x="0" y="0"/>
          <a:chExt cx="0" cy="0"/>
        </a:xfrm>
      </p:grpSpPr>
      <p:sp>
        <p:nvSpPr>
          <p:cNvPr id="98" name="Google Shape;98;p16"/>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
        <p:nvSpPr>
          <p:cNvPr id="99" name="Google Shape;99;p16"/>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CCCCCC"/>
              </a:buClr>
              <a:buSzPts val="3600"/>
              <a:buNone/>
              <a:defRPr sz="3600">
                <a:solidFill>
                  <a:srgbClr val="CCCCCC"/>
                </a:solidFill>
              </a:defRPr>
            </a:lvl1pPr>
            <a:lvl2pPr lvl="1" algn="r" rtl="0">
              <a:spcBef>
                <a:spcPts val="0"/>
              </a:spcBef>
              <a:spcAft>
                <a:spcPts val="0"/>
              </a:spcAft>
              <a:buClr>
                <a:srgbClr val="CCCCCC"/>
              </a:buClr>
              <a:buSzPts val="6500"/>
              <a:buNone/>
              <a:defRPr sz="6500">
                <a:solidFill>
                  <a:srgbClr val="CCCCCC"/>
                </a:solidFill>
              </a:defRPr>
            </a:lvl2pPr>
            <a:lvl3pPr lvl="2" algn="r" rtl="0">
              <a:spcBef>
                <a:spcPts val="0"/>
              </a:spcBef>
              <a:spcAft>
                <a:spcPts val="0"/>
              </a:spcAft>
              <a:buClr>
                <a:srgbClr val="CCCCCC"/>
              </a:buClr>
              <a:buSzPts val="6500"/>
              <a:buNone/>
              <a:defRPr sz="6500">
                <a:solidFill>
                  <a:srgbClr val="CCCCCC"/>
                </a:solidFill>
              </a:defRPr>
            </a:lvl3pPr>
            <a:lvl4pPr lvl="3" algn="r" rtl="0">
              <a:spcBef>
                <a:spcPts val="0"/>
              </a:spcBef>
              <a:spcAft>
                <a:spcPts val="0"/>
              </a:spcAft>
              <a:buClr>
                <a:srgbClr val="CCCCCC"/>
              </a:buClr>
              <a:buSzPts val="6500"/>
              <a:buNone/>
              <a:defRPr sz="6500">
                <a:solidFill>
                  <a:srgbClr val="CCCCCC"/>
                </a:solidFill>
              </a:defRPr>
            </a:lvl4pPr>
            <a:lvl5pPr lvl="4" algn="r" rtl="0">
              <a:spcBef>
                <a:spcPts val="0"/>
              </a:spcBef>
              <a:spcAft>
                <a:spcPts val="0"/>
              </a:spcAft>
              <a:buClr>
                <a:srgbClr val="CCCCCC"/>
              </a:buClr>
              <a:buSzPts val="6500"/>
              <a:buNone/>
              <a:defRPr sz="6500">
                <a:solidFill>
                  <a:srgbClr val="CCCCCC"/>
                </a:solidFill>
              </a:defRPr>
            </a:lvl5pPr>
            <a:lvl6pPr lvl="5" algn="r" rtl="0">
              <a:spcBef>
                <a:spcPts val="0"/>
              </a:spcBef>
              <a:spcAft>
                <a:spcPts val="0"/>
              </a:spcAft>
              <a:buClr>
                <a:srgbClr val="CCCCCC"/>
              </a:buClr>
              <a:buSzPts val="6500"/>
              <a:buNone/>
              <a:defRPr sz="6500">
                <a:solidFill>
                  <a:srgbClr val="CCCCCC"/>
                </a:solidFill>
              </a:defRPr>
            </a:lvl6pPr>
            <a:lvl7pPr lvl="6" algn="r" rtl="0">
              <a:spcBef>
                <a:spcPts val="0"/>
              </a:spcBef>
              <a:spcAft>
                <a:spcPts val="0"/>
              </a:spcAft>
              <a:buClr>
                <a:srgbClr val="CCCCCC"/>
              </a:buClr>
              <a:buSzPts val="6500"/>
              <a:buNone/>
              <a:defRPr sz="6500">
                <a:solidFill>
                  <a:srgbClr val="CCCCCC"/>
                </a:solidFill>
              </a:defRPr>
            </a:lvl7pPr>
            <a:lvl8pPr lvl="7" algn="r" rtl="0">
              <a:spcBef>
                <a:spcPts val="0"/>
              </a:spcBef>
              <a:spcAft>
                <a:spcPts val="0"/>
              </a:spcAft>
              <a:buClr>
                <a:srgbClr val="CCCCCC"/>
              </a:buClr>
              <a:buSzPts val="6500"/>
              <a:buNone/>
              <a:defRPr sz="6500">
                <a:solidFill>
                  <a:srgbClr val="CCCCCC"/>
                </a:solidFill>
              </a:defRPr>
            </a:lvl8pPr>
            <a:lvl9pPr lvl="8" algn="r" rtl="0">
              <a:spcBef>
                <a:spcPts val="0"/>
              </a:spcBef>
              <a:spcAft>
                <a:spcPts val="0"/>
              </a:spcAft>
              <a:buClr>
                <a:srgbClr val="CCCCCC"/>
              </a:buClr>
              <a:buSzPts val="6500"/>
              <a:buNone/>
              <a:defRPr sz="6500">
                <a:solidFill>
                  <a:srgbClr val="CCCCCC"/>
                </a:solidFill>
              </a:defRPr>
            </a:lvl9pPr>
          </a:lstStyle>
          <a:p>
            <a:endParaRPr/>
          </a:p>
        </p:txBody>
      </p:sp>
      <p:sp>
        <p:nvSpPr>
          <p:cNvPr id="100" name="Google Shape;100;p16"/>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eadline design 5">
  <p:cSld name="CUSTOM_23">
    <p:spTree>
      <p:nvGrpSpPr>
        <p:cNvPr id="1" name="Shape 101"/>
        <p:cNvGrpSpPr/>
        <p:nvPr/>
      </p:nvGrpSpPr>
      <p:grpSpPr>
        <a:xfrm>
          <a:off x="0" y="0"/>
          <a:ext cx="0" cy="0"/>
          <a:chOff x="0" y="0"/>
          <a:chExt cx="0" cy="0"/>
        </a:xfrm>
      </p:grpSpPr>
      <p:sp>
        <p:nvSpPr>
          <p:cNvPr id="102" name="Google Shape;102;p17"/>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103" name="Google Shape;103;p17"/>
          <p:cNvSpPr txBox="1">
            <a:spLocks noGrp="1"/>
          </p:cNvSpPr>
          <p:nvPr>
            <p:ph type="title" idx="2" hasCustomPrompt="1"/>
          </p:nvPr>
        </p:nvSpPr>
        <p:spPr>
          <a:xfrm flipH="1">
            <a:off x="-5174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104" name="Google Shape;104;p17"/>
          <p:cNvSpPr/>
          <p:nvPr/>
        </p:nvSpPr>
        <p:spPr>
          <a:xfrm>
            <a:off x="26093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eadline design 6">
  <p:cSld name="CUSTOM_24">
    <p:spTree>
      <p:nvGrpSpPr>
        <p:cNvPr id="1" name="Shape 105"/>
        <p:cNvGrpSpPr/>
        <p:nvPr/>
      </p:nvGrpSpPr>
      <p:grpSpPr>
        <a:xfrm>
          <a:off x="0" y="0"/>
          <a:ext cx="0" cy="0"/>
          <a:chOff x="0" y="0"/>
          <a:chExt cx="0" cy="0"/>
        </a:xfrm>
      </p:grpSpPr>
      <p:sp>
        <p:nvSpPr>
          <p:cNvPr id="106" name="Google Shape;106;p18"/>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D9D9D9"/>
              </a:solidFill>
            </a:endParaRPr>
          </a:p>
        </p:txBody>
      </p:sp>
      <p:sp>
        <p:nvSpPr>
          <p:cNvPr id="107" name="Google Shape;107;p18"/>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D9D9D9"/>
              </a:buClr>
              <a:buSzPts val="3600"/>
              <a:buNone/>
              <a:defRPr sz="3600">
                <a:solidFill>
                  <a:srgbClr val="D9D9D9"/>
                </a:solidFill>
              </a:defRPr>
            </a:lvl1pPr>
            <a:lvl2pPr lvl="1" algn="r" rtl="0">
              <a:spcBef>
                <a:spcPts val="0"/>
              </a:spcBef>
              <a:spcAft>
                <a:spcPts val="0"/>
              </a:spcAft>
              <a:buClr>
                <a:srgbClr val="D9D9D9"/>
              </a:buClr>
              <a:buSzPts val="6500"/>
              <a:buNone/>
              <a:defRPr sz="6500">
                <a:solidFill>
                  <a:srgbClr val="D9D9D9"/>
                </a:solidFill>
              </a:defRPr>
            </a:lvl2pPr>
            <a:lvl3pPr lvl="2" algn="r" rtl="0">
              <a:spcBef>
                <a:spcPts val="0"/>
              </a:spcBef>
              <a:spcAft>
                <a:spcPts val="0"/>
              </a:spcAft>
              <a:buClr>
                <a:srgbClr val="D9D9D9"/>
              </a:buClr>
              <a:buSzPts val="6500"/>
              <a:buNone/>
              <a:defRPr sz="6500">
                <a:solidFill>
                  <a:srgbClr val="D9D9D9"/>
                </a:solidFill>
              </a:defRPr>
            </a:lvl3pPr>
            <a:lvl4pPr lvl="3" algn="r" rtl="0">
              <a:spcBef>
                <a:spcPts val="0"/>
              </a:spcBef>
              <a:spcAft>
                <a:spcPts val="0"/>
              </a:spcAft>
              <a:buClr>
                <a:srgbClr val="D9D9D9"/>
              </a:buClr>
              <a:buSzPts val="6500"/>
              <a:buNone/>
              <a:defRPr sz="6500">
                <a:solidFill>
                  <a:srgbClr val="D9D9D9"/>
                </a:solidFill>
              </a:defRPr>
            </a:lvl4pPr>
            <a:lvl5pPr lvl="4" algn="r" rtl="0">
              <a:spcBef>
                <a:spcPts val="0"/>
              </a:spcBef>
              <a:spcAft>
                <a:spcPts val="0"/>
              </a:spcAft>
              <a:buClr>
                <a:srgbClr val="D9D9D9"/>
              </a:buClr>
              <a:buSzPts val="6500"/>
              <a:buNone/>
              <a:defRPr sz="6500">
                <a:solidFill>
                  <a:srgbClr val="D9D9D9"/>
                </a:solidFill>
              </a:defRPr>
            </a:lvl5pPr>
            <a:lvl6pPr lvl="5" algn="r" rtl="0">
              <a:spcBef>
                <a:spcPts val="0"/>
              </a:spcBef>
              <a:spcAft>
                <a:spcPts val="0"/>
              </a:spcAft>
              <a:buClr>
                <a:srgbClr val="D9D9D9"/>
              </a:buClr>
              <a:buSzPts val="6500"/>
              <a:buNone/>
              <a:defRPr sz="6500">
                <a:solidFill>
                  <a:srgbClr val="D9D9D9"/>
                </a:solidFill>
              </a:defRPr>
            </a:lvl6pPr>
            <a:lvl7pPr lvl="6" algn="r" rtl="0">
              <a:spcBef>
                <a:spcPts val="0"/>
              </a:spcBef>
              <a:spcAft>
                <a:spcPts val="0"/>
              </a:spcAft>
              <a:buClr>
                <a:srgbClr val="D9D9D9"/>
              </a:buClr>
              <a:buSzPts val="6500"/>
              <a:buNone/>
              <a:defRPr sz="6500">
                <a:solidFill>
                  <a:srgbClr val="D9D9D9"/>
                </a:solidFill>
              </a:defRPr>
            </a:lvl7pPr>
            <a:lvl8pPr lvl="7" algn="r" rtl="0">
              <a:spcBef>
                <a:spcPts val="0"/>
              </a:spcBef>
              <a:spcAft>
                <a:spcPts val="0"/>
              </a:spcAft>
              <a:buClr>
                <a:srgbClr val="D9D9D9"/>
              </a:buClr>
              <a:buSzPts val="6500"/>
              <a:buNone/>
              <a:defRPr sz="6500">
                <a:solidFill>
                  <a:srgbClr val="D9D9D9"/>
                </a:solidFill>
              </a:defRPr>
            </a:lvl8pPr>
            <a:lvl9pPr lvl="8" algn="r" rtl="0">
              <a:spcBef>
                <a:spcPts val="0"/>
              </a:spcBef>
              <a:spcAft>
                <a:spcPts val="0"/>
              </a:spcAft>
              <a:buClr>
                <a:srgbClr val="D9D9D9"/>
              </a:buClr>
              <a:buSzPts val="6500"/>
              <a:buNone/>
              <a:defRPr sz="6500">
                <a:solidFill>
                  <a:srgbClr val="D9D9D9"/>
                </a:solidFill>
              </a:defRPr>
            </a:lvl9pPr>
          </a:lstStyle>
          <a:p>
            <a:endParaRPr/>
          </a:p>
        </p:txBody>
      </p:sp>
      <p:sp>
        <p:nvSpPr>
          <p:cNvPr id="108" name="Google Shape;108;p18"/>
          <p:cNvSpPr txBox="1">
            <a:spLocks noGrp="1"/>
          </p:cNvSpPr>
          <p:nvPr>
            <p:ph type="title" idx="2" hasCustomPrompt="1"/>
          </p:nvPr>
        </p:nvSpPr>
        <p:spPr>
          <a:xfrm flipH="1">
            <a:off x="3514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9D9D9"/>
              </a:buClr>
              <a:buSzPts val="16000"/>
              <a:buNone/>
              <a:defRPr sz="16000">
                <a:solidFill>
                  <a:srgbClr val="D9D9D9"/>
                </a:solidFill>
              </a:defRPr>
            </a:lvl1pPr>
            <a:lvl2pPr lvl="1"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2">
  <p:cSld name="CUSTOM_11_1">
    <p:spTree>
      <p:nvGrpSpPr>
        <p:cNvPr id="1" name="Shape 109"/>
        <p:cNvGrpSpPr/>
        <p:nvPr/>
      </p:nvGrpSpPr>
      <p:grpSpPr>
        <a:xfrm>
          <a:off x="0" y="0"/>
          <a:ext cx="0" cy="0"/>
          <a:chOff x="0" y="0"/>
          <a:chExt cx="0" cy="0"/>
        </a:xfrm>
      </p:grpSpPr>
      <p:sp>
        <p:nvSpPr>
          <p:cNvPr id="110" name="Google Shape;110;p19"/>
          <p:cNvSpPr txBox="1">
            <a:spLocks noGrp="1"/>
          </p:cNvSpPr>
          <p:nvPr>
            <p:ph type="ctrTitle"/>
          </p:nvPr>
        </p:nvSpPr>
        <p:spPr>
          <a:xfrm>
            <a:off x="126315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1" name="Google Shape;111;p19"/>
          <p:cNvSpPr txBox="1">
            <a:spLocks noGrp="1"/>
          </p:cNvSpPr>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9"/>
          <p:cNvSpPr txBox="1">
            <a:spLocks noGrp="1"/>
          </p:cNvSpPr>
          <p:nvPr>
            <p:ph type="ctrTitle" idx="2"/>
          </p:nvPr>
        </p:nvSpPr>
        <p:spPr>
          <a:xfrm>
            <a:off x="39027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3" name="Google Shape;113;p19"/>
          <p:cNvSpPr txBox="1">
            <a:spLocks noGrp="1"/>
          </p:cNvSpPr>
          <p:nvPr>
            <p:ph type="subTitle" idx="3"/>
          </p:nvPr>
        </p:nvSpPr>
        <p:spPr>
          <a:xfrm>
            <a:off x="39496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 name="Google Shape;114;p19"/>
          <p:cNvSpPr txBox="1">
            <a:spLocks noGrp="1"/>
          </p:cNvSpPr>
          <p:nvPr>
            <p:ph type="ctrTitle" idx="4"/>
          </p:nvPr>
        </p:nvSpPr>
        <p:spPr>
          <a:xfrm>
            <a:off x="65895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5" name="Google Shape;115;p19"/>
          <p:cNvSpPr txBox="1">
            <a:spLocks noGrp="1"/>
          </p:cNvSpPr>
          <p:nvPr>
            <p:ph type="subTitle" idx="5"/>
          </p:nvPr>
        </p:nvSpPr>
        <p:spPr>
          <a:xfrm>
            <a:off x="66364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 name="Google Shape;116;p19"/>
          <p:cNvSpPr txBox="1">
            <a:spLocks noGrp="1"/>
          </p:cNvSpPr>
          <p:nvPr>
            <p:ph type="title" idx="6" hasCustomPrompt="1"/>
          </p:nvPr>
        </p:nvSpPr>
        <p:spPr>
          <a:xfrm>
            <a:off x="142260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19"/>
          <p:cNvSpPr txBox="1">
            <a:spLocks noGrp="1"/>
          </p:cNvSpPr>
          <p:nvPr>
            <p:ph type="title" idx="7" hasCustomPrompt="1"/>
          </p:nvPr>
        </p:nvSpPr>
        <p:spPr>
          <a:xfrm>
            <a:off x="4038680"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8" name="Google Shape;118;p19"/>
          <p:cNvSpPr txBox="1">
            <a:spLocks noGrp="1"/>
          </p:cNvSpPr>
          <p:nvPr>
            <p:ph type="title" idx="8" hasCustomPrompt="1"/>
          </p:nvPr>
        </p:nvSpPr>
        <p:spPr>
          <a:xfrm>
            <a:off x="674925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19" name="Google Shape;119;p19"/>
          <p:cNvSpPr txBox="1">
            <a:spLocks noGrp="1"/>
          </p:cNvSpPr>
          <p:nvPr>
            <p:ph type="ctrTitle" idx="9"/>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11_1_2_1">
    <p:spTree>
      <p:nvGrpSpPr>
        <p:cNvPr id="1" name="Shape 120"/>
        <p:cNvGrpSpPr/>
        <p:nvPr/>
      </p:nvGrpSpPr>
      <p:grpSpPr>
        <a:xfrm>
          <a:off x="0" y="0"/>
          <a:ext cx="0" cy="0"/>
          <a:chOff x="0" y="0"/>
          <a:chExt cx="0" cy="0"/>
        </a:xfrm>
      </p:grpSpPr>
      <p:sp>
        <p:nvSpPr>
          <p:cNvPr id="121" name="Google Shape;121;p20"/>
          <p:cNvSpPr txBox="1">
            <a:spLocks noGrp="1"/>
          </p:cNvSpPr>
          <p:nvPr>
            <p:ph type="title"/>
          </p:nvPr>
        </p:nvSpPr>
        <p:spPr>
          <a:xfrm>
            <a:off x="1676549" y="2123400"/>
            <a:ext cx="2847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122" name="Google Shape;122;p20"/>
          <p:cNvSpPr txBox="1">
            <a:spLocks noGrp="1"/>
          </p:cNvSpPr>
          <p:nvPr>
            <p:ph type="subTitle" idx="1"/>
          </p:nvPr>
        </p:nvSpPr>
        <p:spPr>
          <a:xfrm flipH="1">
            <a:off x="5020872" y="1986750"/>
            <a:ext cx="2631000" cy="117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p:nvPr/>
        </p:nvSpPr>
        <p:spPr>
          <a:xfrm>
            <a:off x="1578888" y="1536078"/>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13;p3"/>
          <p:cNvSpPr txBox="1">
            <a:spLocks noGrp="1"/>
          </p:cNvSpPr>
          <p:nvPr>
            <p:ph type="ctrTitle"/>
          </p:nvPr>
        </p:nvSpPr>
        <p:spPr>
          <a:xfrm>
            <a:off x="2869492" y="2202425"/>
            <a:ext cx="11700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4" name="Google Shape;14;p3"/>
          <p:cNvSpPr txBox="1">
            <a:spLocks noGrp="1"/>
          </p:cNvSpPr>
          <p:nvPr>
            <p:ph type="subTitle" idx="1"/>
          </p:nvPr>
        </p:nvSpPr>
        <p:spPr>
          <a:xfrm>
            <a:off x="2133184" y="2617473"/>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5" name="Google Shape;15;p3"/>
          <p:cNvSpPr txBox="1">
            <a:spLocks noGrp="1"/>
          </p:cNvSpPr>
          <p:nvPr>
            <p:ph type="title" idx="2" hasCustomPrompt="1"/>
          </p:nvPr>
        </p:nvSpPr>
        <p:spPr>
          <a:xfrm>
            <a:off x="2285884" y="1624335"/>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ctrTitle" idx="3"/>
          </p:nvPr>
        </p:nvSpPr>
        <p:spPr>
          <a:xfrm>
            <a:off x="3965788" y="2199025"/>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7" name="Google Shape;17;p3"/>
          <p:cNvSpPr txBox="1">
            <a:spLocks noGrp="1"/>
          </p:cNvSpPr>
          <p:nvPr>
            <p:ph type="subTitle" idx="4"/>
          </p:nvPr>
        </p:nvSpPr>
        <p:spPr>
          <a:xfrm>
            <a:off x="4240888" y="2612183"/>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8" name="Google Shape;18;p3"/>
          <p:cNvSpPr txBox="1">
            <a:spLocks noGrp="1"/>
          </p:cNvSpPr>
          <p:nvPr>
            <p:ph type="title" idx="5" hasCustomPrompt="1"/>
          </p:nvPr>
        </p:nvSpPr>
        <p:spPr>
          <a:xfrm>
            <a:off x="4483545" y="162093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ctrTitle" idx="6"/>
          </p:nvPr>
        </p:nvSpPr>
        <p:spPr>
          <a:xfrm>
            <a:off x="6974340" y="2199050"/>
            <a:ext cx="1444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20" name="Google Shape;20;p3"/>
          <p:cNvSpPr txBox="1">
            <a:spLocks noGrp="1"/>
          </p:cNvSpPr>
          <p:nvPr>
            <p:ph type="subTitle" idx="7"/>
          </p:nvPr>
        </p:nvSpPr>
        <p:spPr>
          <a:xfrm>
            <a:off x="6512506" y="261219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1" name="Google Shape;21;p3"/>
          <p:cNvSpPr txBox="1">
            <a:spLocks noGrp="1"/>
          </p:cNvSpPr>
          <p:nvPr>
            <p:ph type="title" idx="8" hasCustomPrompt="1"/>
          </p:nvPr>
        </p:nvSpPr>
        <p:spPr>
          <a:xfrm>
            <a:off x="6665206" y="162094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22" name="Google Shape;22;p3"/>
          <p:cNvSpPr txBox="1">
            <a:spLocks noGrp="1"/>
          </p:cNvSpPr>
          <p:nvPr>
            <p:ph type="ctrTitle" idx="9"/>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3"/>
          </p:nvPr>
        </p:nvSpPr>
        <p:spPr>
          <a:xfrm>
            <a:off x="725625" y="4199959"/>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4"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5"/>
          </p:nvPr>
        </p:nvSpPr>
        <p:spPr>
          <a:xfrm>
            <a:off x="2870600" y="3781501"/>
            <a:ext cx="1128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6"/>
          </p:nvPr>
        </p:nvSpPr>
        <p:spPr>
          <a:xfrm>
            <a:off x="2870596" y="4194668"/>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7"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8" name="Google Shape;28;p3"/>
          <p:cNvSpPr txBox="1">
            <a:spLocks noGrp="1"/>
          </p:cNvSpPr>
          <p:nvPr>
            <p:ph type="ctrTitle" idx="18"/>
          </p:nvPr>
        </p:nvSpPr>
        <p:spPr>
          <a:xfrm>
            <a:off x="5015575" y="3781526"/>
            <a:ext cx="916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9" name="Google Shape;29;p3"/>
          <p:cNvSpPr txBox="1">
            <a:spLocks noGrp="1"/>
          </p:cNvSpPr>
          <p:nvPr>
            <p:ph type="subTitle" idx="19"/>
          </p:nvPr>
        </p:nvSpPr>
        <p:spPr>
          <a:xfrm>
            <a:off x="5015575" y="419468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0" name="Google Shape;30;p3"/>
          <p:cNvSpPr txBox="1">
            <a:spLocks noGrp="1"/>
          </p:cNvSpPr>
          <p:nvPr>
            <p:ph type="title" idx="20"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3"/>
          <p:cNvSpPr/>
          <p:nvPr/>
        </p:nvSpPr>
        <p:spPr>
          <a:xfrm>
            <a:off x="737900" y="547725"/>
            <a:ext cx="749700" cy="4869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 name="Google Shape;32;p3"/>
          <p:cNvSpPr txBox="1">
            <a:spLocks noGrp="1"/>
          </p:cNvSpPr>
          <p:nvPr>
            <p:ph type="ctrTitle" idx="21"/>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3"/>
          <p:cNvSpPr/>
          <p:nvPr/>
        </p:nvSpPr>
        <p:spPr>
          <a:xfrm>
            <a:off x="-99062" y="3110610"/>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123"/>
        <p:cNvGrpSpPr/>
        <p:nvPr/>
      </p:nvGrpSpPr>
      <p:grpSpPr>
        <a:xfrm>
          <a:off x="0" y="0"/>
          <a:ext cx="0" cy="0"/>
          <a:chOff x="0" y="0"/>
          <a:chExt cx="0" cy="0"/>
        </a:xfrm>
      </p:grpSpPr>
      <p:sp>
        <p:nvSpPr>
          <p:cNvPr id="124" name="Google Shape;124;p21"/>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a:lvl1pPr>
            <a:lvl2pPr marL="914400" lvl="1" indent="-304800" rtl="0">
              <a:spcBef>
                <a:spcPts val="1600"/>
              </a:spcBef>
              <a:spcAft>
                <a:spcPts val="0"/>
              </a:spcAft>
              <a:buSzPts val="1200"/>
              <a:buChar char="○"/>
              <a:defRPr/>
            </a:lvl2pPr>
            <a:lvl3pPr marL="1371600" lvl="2" indent="-304800" rtl="0">
              <a:spcBef>
                <a:spcPts val="1600"/>
              </a:spcBef>
              <a:spcAft>
                <a:spcPts val="0"/>
              </a:spcAft>
              <a:buSzPts val="12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25" name="Google Shape;125;p21"/>
          <p:cNvSpPr txBox="1">
            <a:spLocks noGrp="1"/>
          </p:cNvSpPr>
          <p:nvPr>
            <p:ph type="ctrTitle"/>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Resources">
  <p:cSld name="CUSTOM_10">
    <p:spTree>
      <p:nvGrpSpPr>
        <p:cNvPr id="1" name="Shape 126"/>
        <p:cNvGrpSpPr/>
        <p:nvPr/>
      </p:nvGrpSpPr>
      <p:grpSpPr>
        <a:xfrm>
          <a:off x="0" y="0"/>
          <a:ext cx="0" cy="0"/>
          <a:chOff x="0" y="0"/>
          <a:chExt cx="0" cy="0"/>
        </a:xfrm>
      </p:grpSpPr>
      <p:sp>
        <p:nvSpPr>
          <p:cNvPr id="127" name="Google Shape;127;p22"/>
          <p:cNvSpPr txBox="1">
            <a:spLocks noGrp="1"/>
          </p:cNvSpPr>
          <p:nvPr>
            <p:ph type="body" idx="1"/>
          </p:nvPr>
        </p:nvSpPr>
        <p:spPr>
          <a:xfrm>
            <a:off x="642050" y="18300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a:lvl1pPr>
            <a:lvl2pPr marL="914400" lvl="1" indent="-304800" rtl="0">
              <a:spcBef>
                <a:spcPts val="1600"/>
              </a:spcBef>
              <a:spcAft>
                <a:spcPts val="0"/>
              </a:spcAft>
              <a:buSzPts val="1200"/>
              <a:buChar char="○"/>
              <a:defRPr/>
            </a:lvl2pPr>
            <a:lvl3pPr marL="1371600" lvl="2" indent="-304800" rtl="0">
              <a:spcBef>
                <a:spcPts val="1600"/>
              </a:spcBef>
              <a:spcAft>
                <a:spcPts val="0"/>
              </a:spcAft>
              <a:buSzPts val="12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28" name="Google Shape;128;p22"/>
          <p:cNvSpPr txBox="1">
            <a:spLocks noGrp="1"/>
          </p:cNvSpPr>
          <p:nvPr>
            <p:ph type="subTitle" idx="2"/>
          </p:nvPr>
        </p:nvSpPr>
        <p:spPr>
          <a:xfrm>
            <a:off x="723600" y="991050"/>
            <a:ext cx="36558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atin typeface="Open Sans"/>
                <a:ea typeface="Open Sans"/>
                <a:cs typeface="Open Sans"/>
                <a:sym typeface="Open Sans"/>
              </a:defRPr>
            </a:lvl2pPr>
            <a:lvl3pPr lvl="2" rtl="0">
              <a:spcBef>
                <a:spcPts val="1600"/>
              </a:spcBef>
              <a:spcAft>
                <a:spcPts val="0"/>
              </a:spcAft>
              <a:buNone/>
              <a:defRPr>
                <a:latin typeface="Open Sans"/>
                <a:ea typeface="Open Sans"/>
                <a:cs typeface="Open Sans"/>
                <a:sym typeface="Open Sans"/>
              </a:defRPr>
            </a:lvl3pPr>
            <a:lvl4pPr lvl="3" rtl="0">
              <a:spcBef>
                <a:spcPts val="1600"/>
              </a:spcBef>
              <a:spcAft>
                <a:spcPts val="0"/>
              </a:spcAft>
              <a:buNone/>
              <a:defRPr>
                <a:latin typeface="Open Sans"/>
                <a:ea typeface="Open Sans"/>
                <a:cs typeface="Open Sans"/>
                <a:sym typeface="Open Sans"/>
              </a:defRPr>
            </a:lvl4pPr>
            <a:lvl5pPr lvl="4" rtl="0">
              <a:spcBef>
                <a:spcPts val="1600"/>
              </a:spcBef>
              <a:spcAft>
                <a:spcPts val="0"/>
              </a:spcAft>
              <a:buNone/>
              <a:defRPr>
                <a:latin typeface="Open Sans"/>
                <a:ea typeface="Open Sans"/>
                <a:cs typeface="Open Sans"/>
                <a:sym typeface="Open Sans"/>
              </a:defRPr>
            </a:lvl5pPr>
            <a:lvl6pPr lvl="5" rtl="0">
              <a:spcBef>
                <a:spcPts val="1600"/>
              </a:spcBef>
              <a:spcAft>
                <a:spcPts val="0"/>
              </a:spcAft>
              <a:buNone/>
              <a:defRPr>
                <a:latin typeface="Open Sans"/>
                <a:ea typeface="Open Sans"/>
                <a:cs typeface="Open Sans"/>
                <a:sym typeface="Open Sans"/>
              </a:defRPr>
            </a:lvl6pPr>
            <a:lvl7pPr lvl="6" rtl="0">
              <a:spcBef>
                <a:spcPts val="1600"/>
              </a:spcBef>
              <a:spcAft>
                <a:spcPts val="0"/>
              </a:spcAft>
              <a:buNone/>
              <a:defRPr>
                <a:latin typeface="Open Sans"/>
                <a:ea typeface="Open Sans"/>
                <a:cs typeface="Open Sans"/>
                <a:sym typeface="Open Sans"/>
              </a:defRPr>
            </a:lvl7pPr>
            <a:lvl8pPr lvl="7" rtl="0">
              <a:spcBef>
                <a:spcPts val="1600"/>
              </a:spcBef>
              <a:spcAft>
                <a:spcPts val="0"/>
              </a:spcAft>
              <a:buNone/>
              <a:defRPr>
                <a:latin typeface="Open Sans"/>
                <a:ea typeface="Open Sans"/>
                <a:cs typeface="Open Sans"/>
                <a:sym typeface="Open Sans"/>
              </a:defRPr>
            </a:lvl8pPr>
            <a:lvl9pPr lvl="8" rtl="0">
              <a:spcBef>
                <a:spcPts val="1600"/>
              </a:spcBef>
              <a:spcAft>
                <a:spcPts val="1600"/>
              </a:spcAft>
              <a:buNone/>
              <a:defRPr>
                <a:latin typeface="Open Sans"/>
                <a:ea typeface="Open Sans"/>
                <a:cs typeface="Open Sans"/>
                <a:sym typeface="Open Sans"/>
              </a:defRPr>
            </a:lvl9pPr>
          </a:lstStyle>
          <a:p>
            <a:endParaRPr/>
          </a:p>
        </p:txBody>
      </p:sp>
      <p:sp>
        <p:nvSpPr>
          <p:cNvPr id="129" name="Google Shape;129;p22"/>
          <p:cNvSpPr txBox="1">
            <a:spLocks noGrp="1"/>
          </p:cNvSpPr>
          <p:nvPr>
            <p:ph type="ctrTitle"/>
          </p:nvPr>
        </p:nvSpPr>
        <p:spPr>
          <a:xfrm>
            <a:off x="723600" y="470625"/>
            <a:ext cx="20781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13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p:cSld name="CUSTOM_27">
    <p:bg>
      <p:bgPr>
        <a:solidFill>
          <a:srgbClr val="FFFFFF"/>
        </a:solidFill>
        <a:effectLst/>
      </p:bgPr>
    </p:bg>
    <p:spTree>
      <p:nvGrpSpPr>
        <p:cNvPr id="1" name="Shape 131"/>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3">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36" name="Google Shape;36;p4"/>
          <p:cNvSpPr txBox="1">
            <a:spLocks noGrp="1"/>
          </p:cNvSpPr>
          <p:nvPr>
            <p:ph type="subTitle" idx="1"/>
          </p:nvPr>
        </p:nvSpPr>
        <p:spPr>
          <a:xfrm>
            <a:off x="2178957" y="2185251"/>
            <a:ext cx="19959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4">
    <p:spTree>
      <p:nvGrpSpPr>
        <p:cNvPr id="1" name="Shape 37"/>
        <p:cNvGrpSpPr/>
        <p:nvPr/>
      </p:nvGrpSpPr>
      <p:grpSpPr>
        <a:xfrm>
          <a:off x="0" y="0"/>
          <a:ext cx="0" cy="0"/>
          <a:chOff x="0" y="0"/>
          <a:chExt cx="0" cy="0"/>
        </a:xfrm>
      </p:grpSpPr>
      <p:sp>
        <p:nvSpPr>
          <p:cNvPr id="38" name="Google Shape;38;p5"/>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39" name="Google Shape;39;p5"/>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Headline design 1">
  <p:cSld name="CUSTOM_7_2">
    <p:spTree>
      <p:nvGrpSpPr>
        <p:cNvPr id="1" name="Shape 40"/>
        <p:cNvGrpSpPr/>
        <p:nvPr/>
      </p:nvGrpSpPr>
      <p:grpSpPr>
        <a:xfrm>
          <a:off x="0" y="0"/>
          <a:ext cx="0" cy="0"/>
          <a:chOff x="0" y="0"/>
          <a:chExt cx="0" cy="0"/>
        </a:xfrm>
      </p:grpSpPr>
      <p:sp>
        <p:nvSpPr>
          <p:cNvPr id="41" name="Google Shape;41;p6"/>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a:endParaRPr/>
          </a:p>
        </p:txBody>
      </p:sp>
      <p:sp>
        <p:nvSpPr>
          <p:cNvPr id="42" name="Google Shape;42;p6"/>
          <p:cNvSpPr txBox="1">
            <a:spLocks noGrp="1"/>
          </p:cNvSpPr>
          <p:nvPr>
            <p:ph type="title" idx="2" hasCustomPrompt="1"/>
          </p:nvPr>
        </p:nvSpPr>
        <p:spPr>
          <a:xfrm flipH="1">
            <a:off x="-746050" y="2419325"/>
            <a:ext cx="44883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6"/>
          <p:cNvSpPr/>
          <p:nvPr/>
        </p:nvSpPr>
        <p:spPr>
          <a:xfrm>
            <a:off x="2522400" y="753125"/>
            <a:ext cx="4099200" cy="35832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design + subtitle">
  <p:cSld name="CUSTOM_15">
    <p:spTree>
      <p:nvGrpSpPr>
        <p:cNvPr id="1" name="Shape 44"/>
        <p:cNvGrpSpPr/>
        <p:nvPr/>
      </p:nvGrpSpPr>
      <p:grpSpPr>
        <a:xfrm>
          <a:off x="0" y="0"/>
          <a:ext cx="0" cy="0"/>
          <a:chOff x="0" y="0"/>
          <a:chExt cx="0" cy="0"/>
        </a:xfrm>
      </p:grpSpPr>
      <p:sp>
        <p:nvSpPr>
          <p:cNvPr id="45" name="Google Shape;45;p7"/>
          <p:cNvSpPr txBox="1">
            <a:spLocks noGrp="1"/>
          </p:cNvSpPr>
          <p:nvPr>
            <p:ph type="subTitle" idx="1"/>
          </p:nvPr>
        </p:nvSpPr>
        <p:spPr>
          <a:xfrm>
            <a:off x="3531568" y="3311625"/>
            <a:ext cx="49818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CCCCCC"/>
              </a:buClr>
              <a:buSzPts val="1000"/>
              <a:buNone/>
              <a:defRPr sz="1000">
                <a:solidFill>
                  <a:srgbClr val="CCCCCC"/>
                </a:solidFill>
              </a:defRPr>
            </a:lvl1pPr>
            <a:lvl2pPr lvl="1" algn="r" rtl="0">
              <a:lnSpc>
                <a:spcPct val="100000"/>
              </a:lnSpc>
              <a:spcBef>
                <a:spcPts val="0"/>
              </a:spcBef>
              <a:spcAft>
                <a:spcPts val="0"/>
              </a:spcAft>
              <a:buClr>
                <a:srgbClr val="CCCCCC"/>
              </a:buClr>
              <a:buSzPts val="1000"/>
              <a:buNone/>
              <a:defRPr sz="1000">
                <a:solidFill>
                  <a:srgbClr val="CCCCCC"/>
                </a:solidFill>
              </a:defRPr>
            </a:lvl2pPr>
            <a:lvl3pPr lvl="2" algn="r" rtl="0">
              <a:lnSpc>
                <a:spcPct val="100000"/>
              </a:lnSpc>
              <a:spcBef>
                <a:spcPts val="0"/>
              </a:spcBef>
              <a:spcAft>
                <a:spcPts val="0"/>
              </a:spcAft>
              <a:buClr>
                <a:srgbClr val="CCCCCC"/>
              </a:buClr>
              <a:buSzPts val="1000"/>
              <a:buNone/>
              <a:defRPr sz="1000">
                <a:solidFill>
                  <a:srgbClr val="CCCCCC"/>
                </a:solidFill>
              </a:defRPr>
            </a:lvl3pPr>
            <a:lvl4pPr lvl="3" algn="r" rtl="0">
              <a:lnSpc>
                <a:spcPct val="100000"/>
              </a:lnSpc>
              <a:spcBef>
                <a:spcPts val="0"/>
              </a:spcBef>
              <a:spcAft>
                <a:spcPts val="0"/>
              </a:spcAft>
              <a:buClr>
                <a:srgbClr val="CCCCCC"/>
              </a:buClr>
              <a:buSzPts val="1000"/>
              <a:buNone/>
              <a:defRPr sz="1000">
                <a:solidFill>
                  <a:srgbClr val="CCCCCC"/>
                </a:solidFill>
              </a:defRPr>
            </a:lvl4pPr>
            <a:lvl5pPr lvl="4" algn="r" rtl="0">
              <a:lnSpc>
                <a:spcPct val="100000"/>
              </a:lnSpc>
              <a:spcBef>
                <a:spcPts val="0"/>
              </a:spcBef>
              <a:spcAft>
                <a:spcPts val="0"/>
              </a:spcAft>
              <a:buClr>
                <a:srgbClr val="CCCCCC"/>
              </a:buClr>
              <a:buSzPts val="1000"/>
              <a:buNone/>
              <a:defRPr sz="1000">
                <a:solidFill>
                  <a:srgbClr val="CCCCCC"/>
                </a:solidFill>
              </a:defRPr>
            </a:lvl5pPr>
            <a:lvl6pPr lvl="5" algn="r" rtl="0">
              <a:lnSpc>
                <a:spcPct val="100000"/>
              </a:lnSpc>
              <a:spcBef>
                <a:spcPts val="0"/>
              </a:spcBef>
              <a:spcAft>
                <a:spcPts val="0"/>
              </a:spcAft>
              <a:buClr>
                <a:srgbClr val="CCCCCC"/>
              </a:buClr>
              <a:buSzPts val="1000"/>
              <a:buNone/>
              <a:defRPr sz="1000">
                <a:solidFill>
                  <a:srgbClr val="CCCCCC"/>
                </a:solidFill>
              </a:defRPr>
            </a:lvl6pPr>
            <a:lvl7pPr lvl="6" algn="r" rtl="0">
              <a:lnSpc>
                <a:spcPct val="100000"/>
              </a:lnSpc>
              <a:spcBef>
                <a:spcPts val="0"/>
              </a:spcBef>
              <a:spcAft>
                <a:spcPts val="0"/>
              </a:spcAft>
              <a:buClr>
                <a:srgbClr val="CCCCCC"/>
              </a:buClr>
              <a:buSzPts val="1000"/>
              <a:buNone/>
              <a:defRPr sz="1000">
                <a:solidFill>
                  <a:srgbClr val="CCCCCC"/>
                </a:solidFill>
              </a:defRPr>
            </a:lvl7pPr>
            <a:lvl8pPr lvl="7" algn="r" rtl="0">
              <a:lnSpc>
                <a:spcPct val="100000"/>
              </a:lnSpc>
              <a:spcBef>
                <a:spcPts val="0"/>
              </a:spcBef>
              <a:spcAft>
                <a:spcPts val="0"/>
              </a:spcAft>
              <a:buClr>
                <a:srgbClr val="CCCCCC"/>
              </a:buClr>
              <a:buSzPts val="1000"/>
              <a:buNone/>
              <a:defRPr sz="1000">
                <a:solidFill>
                  <a:srgbClr val="CCCCCC"/>
                </a:solidFill>
              </a:defRPr>
            </a:lvl8pPr>
            <a:lvl9pPr lvl="8" algn="r" rtl="0">
              <a:lnSpc>
                <a:spcPct val="100000"/>
              </a:lnSpc>
              <a:spcBef>
                <a:spcPts val="0"/>
              </a:spcBef>
              <a:spcAft>
                <a:spcPts val="0"/>
              </a:spcAft>
              <a:buClr>
                <a:srgbClr val="CCCCCC"/>
              </a:buClr>
              <a:buSzPts val="1000"/>
              <a:buNone/>
              <a:defRPr sz="1000">
                <a:solidFill>
                  <a:srgbClr val="CCCCCC"/>
                </a:solidFill>
              </a:defRPr>
            </a:lvl9pPr>
          </a:lstStyle>
          <a:p>
            <a:endParaRPr/>
          </a:p>
        </p:txBody>
      </p:sp>
      <p:sp>
        <p:nvSpPr>
          <p:cNvPr id="46" name="Google Shape;46;p7"/>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1">
  <p:cSld name="CUSTOM_16">
    <p:spTree>
      <p:nvGrpSpPr>
        <p:cNvPr id="1" name="Shape 47"/>
        <p:cNvGrpSpPr/>
        <p:nvPr/>
      </p:nvGrpSpPr>
      <p:grpSpPr>
        <a:xfrm>
          <a:off x="0" y="0"/>
          <a:ext cx="0" cy="0"/>
          <a:chOff x="0" y="0"/>
          <a:chExt cx="0" cy="0"/>
        </a:xfrm>
      </p:grpSpPr>
      <p:sp>
        <p:nvSpPr>
          <p:cNvPr id="48" name="Google Shape;48;p8"/>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solidFill>
                  <a:srgbClr val="B7B7B7"/>
                </a:solidFill>
                <a:latin typeface="DM Serif Display"/>
                <a:ea typeface="DM Serif Display"/>
                <a:cs typeface="DM Serif Display"/>
                <a:sym typeface="DM Serif Display"/>
              </a:defRPr>
            </a:lvl1pPr>
            <a:lvl2pPr lvl="1" rtl="0">
              <a:spcBef>
                <a:spcPts val="1600"/>
              </a:spcBef>
              <a:spcAft>
                <a:spcPts val="0"/>
              </a:spcAft>
              <a:buNone/>
              <a:defRPr>
                <a:solidFill>
                  <a:srgbClr val="B7B7B7"/>
                </a:solidFill>
                <a:latin typeface="DM Serif Display"/>
                <a:ea typeface="DM Serif Display"/>
                <a:cs typeface="DM Serif Display"/>
                <a:sym typeface="DM Serif Display"/>
              </a:defRPr>
            </a:lvl2pPr>
            <a:lvl3pPr lvl="2" rtl="0">
              <a:spcBef>
                <a:spcPts val="1600"/>
              </a:spcBef>
              <a:spcAft>
                <a:spcPts val="0"/>
              </a:spcAft>
              <a:buNone/>
              <a:defRPr>
                <a:solidFill>
                  <a:srgbClr val="B7B7B7"/>
                </a:solidFill>
                <a:latin typeface="DM Serif Display"/>
                <a:ea typeface="DM Serif Display"/>
                <a:cs typeface="DM Serif Display"/>
                <a:sym typeface="DM Serif Display"/>
              </a:defRPr>
            </a:lvl3pPr>
            <a:lvl4pPr lvl="3" rtl="0">
              <a:spcBef>
                <a:spcPts val="1600"/>
              </a:spcBef>
              <a:spcAft>
                <a:spcPts val="0"/>
              </a:spcAft>
              <a:buNone/>
              <a:defRPr>
                <a:solidFill>
                  <a:srgbClr val="B7B7B7"/>
                </a:solidFill>
                <a:latin typeface="DM Serif Display"/>
                <a:ea typeface="DM Serif Display"/>
                <a:cs typeface="DM Serif Display"/>
                <a:sym typeface="DM Serif Display"/>
              </a:defRPr>
            </a:lvl4pPr>
            <a:lvl5pPr lvl="4" rtl="0">
              <a:spcBef>
                <a:spcPts val="1600"/>
              </a:spcBef>
              <a:spcAft>
                <a:spcPts val="0"/>
              </a:spcAft>
              <a:buNone/>
              <a:defRPr>
                <a:solidFill>
                  <a:srgbClr val="B7B7B7"/>
                </a:solidFill>
                <a:latin typeface="DM Serif Display"/>
                <a:ea typeface="DM Serif Display"/>
                <a:cs typeface="DM Serif Display"/>
                <a:sym typeface="DM Serif Display"/>
              </a:defRPr>
            </a:lvl5pPr>
            <a:lvl6pPr lvl="5" rtl="0">
              <a:spcBef>
                <a:spcPts val="1600"/>
              </a:spcBef>
              <a:spcAft>
                <a:spcPts val="0"/>
              </a:spcAft>
              <a:buNone/>
              <a:defRPr>
                <a:solidFill>
                  <a:srgbClr val="B7B7B7"/>
                </a:solidFill>
                <a:latin typeface="DM Serif Display"/>
                <a:ea typeface="DM Serif Display"/>
                <a:cs typeface="DM Serif Display"/>
                <a:sym typeface="DM Serif Display"/>
              </a:defRPr>
            </a:lvl6pPr>
            <a:lvl7pPr lvl="6" rtl="0">
              <a:spcBef>
                <a:spcPts val="1600"/>
              </a:spcBef>
              <a:spcAft>
                <a:spcPts val="0"/>
              </a:spcAft>
              <a:buNone/>
              <a:defRPr>
                <a:solidFill>
                  <a:srgbClr val="B7B7B7"/>
                </a:solidFill>
                <a:latin typeface="DM Serif Display"/>
                <a:ea typeface="DM Serif Display"/>
                <a:cs typeface="DM Serif Display"/>
                <a:sym typeface="DM Serif Display"/>
              </a:defRPr>
            </a:lvl7pPr>
            <a:lvl8pPr lvl="7" rtl="0">
              <a:spcBef>
                <a:spcPts val="1600"/>
              </a:spcBef>
              <a:spcAft>
                <a:spcPts val="0"/>
              </a:spcAft>
              <a:buNone/>
              <a:defRPr>
                <a:solidFill>
                  <a:srgbClr val="B7B7B7"/>
                </a:solidFill>
                <a:latin typeface="DM Serif Display"/>
                <a:ea typeface="DM Serif Display"/>
                <a:cs typeface="DM Serif Display"/>
                <a:sym typeface="DM Serif Display"/>
              </a:defRPr>
            </a:lvl8pPr>
            <a:lvl9pPr lvl="8" rtl="0">
              <a:spcBef>
                <a:spcPts val="1600"/>
              </a:spcBef>
              <a:spcAft>
                <a:spcPts val="1600"/>
              </a:spcAft>
              <a:buNone/>
              <a:defRPr>
                <a:solidFill>
                  <a:srgbClr val="B7B7B7"/>
                </a:solidFill>
                <a:latin typeface="DM Serif Display"/>
                <a:ea typeface="DM Serif Display"/>
                <a:cs typeface="DM Serif Display"/>
                <a:sym typeface="DM Serif Display"/>
              </a:defRPr>
            </a:lvl9pPr>
          </a:lstStyle>
          <a:p>
            <a:endParaRPr/>
          </a:p>
        </p:txBody>
      </p:sp>
      <p:sp>
        <p:nvSpPr>
          <p:cNvPr id="49" name="Google Shape;49;p8"/>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solidFill>
                  <a:srgbClr val="B7B7B7"/>
                </a:solidFill>
              </a:defRPr>
            </a:lvl1pPr>
            <a:lvl2pPr lvl="1" rtl="0">
              <a:spcBef>
                <a:spcPts val="1600"/>
              </a:spcBef>
              <a:spcAft>
                <a:spcPts val="0"/>
              </a:spcAft>
              <a:buNone/>
              <a:defRPr>
                <a:solidFill>
                  <a:srgbClr val="B7B7B7"/>
                </a:solidFill>
              </a:defRPr>
            </a:lvl2pPr>
            <a:lvl3pPr lvl="2" rtl="0">
              <a:spcBef>
                <a:spcPts val="1600"/>
              </a:spcBef>
              <a:spcAft>
                <a:spcPts val="0"/>
              </a:spcAft>
              <a:buNone/>
              <a:defRPr>
                <a:solidFill>
                  <a:srgbClr val="B7B7B7"/>
                </a:solidFill>
              </a:defRPr>
            </a:lvl3pPr>
            <a:lvl4pPr lvl="3" rtl="0">
              <a:spcBef>
                <a:spcPts val="1600"/>
              </a:spcBef>
              <a:spcAft>
                <a:spcPts val="0"/>
              </a:spcAft>
              <a:buNone/>
              <a:defRPr>
                <a:solidFill>
                  <a:srgbClr val="B7B7B7"/>
                </a:solidFill>
              </a:defRPr>
            </a:lvl4pPr>
            <a:lvl5pPr lvl="4" rtl="0">
              <a:spcBef>
                <a:spcPts val="1600"/>
              </a:spcBef>
              <a:spcAft>
                <a:spcPts val="0"/>
              </a:spcAft>
              <a:buNone/>
              <a:defRPr>
                <a:solidFill>
                  <a:srgbClr val="B7B7B7"/>
                </a:solidFill>
              </a:defRPr>
            </a:lvl5pPr>
            <a:lvl6pPr lvl="5" rtl="0">
              <a:spcBef>
                <a:spcPts val="1600"/>
              </a:spcBef>
              <a:spcAft>
                <a:spcPts val="0"/>
              </a:spcAft>
              <a:buNone/>
              <a:defRPr>
                <a:solidFill>
                  <a:srgbClr val="B7B7B7"/>
                </a:solidFill>
              </a:defRPr>
            </a:lvl6pPr>
            <a:lvl7pPr lvl="6" rtl="0">
              <a:spcBef>
                <a:spcPts val="1600"/>
              </a:spcBef>
              <a:spcAft>
                <a:spcPts val="0"/>
              </a:spcAft>
              <a:buNone/>
              <a:defRPr>
                <a:solidFill>
                  <a:srgbClr val="B7B7B7"/>
                </a:solidFill>
              </a:defRPr>
            </a:lvl7pPr>
            <a:lvl8pPr lvl="7" rtl="0">
              <a:spcBef>
                <a:spcPts val="1600"/>
              </a:spcBef>
              <a:spcAft>
                <a:spcPts val="0"/>
              </a:spcAft>
              <a:buNone/>
              <a:defRPr>
                <a:solidFill>
                  <a:srgbClr val="B7B7B7"/>
                </a:solidFill>
              </a:defRPr>
            </a:lvl8pPr>
            <a:lvl9pPr lvl="8" rtl="0">
              <a:spcBef>
                <a:spcPts val="1600"/>
              </a:spcBef>
              <a:spcAft>
                <a:spcPts val="1600"/>
              </a:spcAft>
              <a:buNone/>
              <a:defRPr>
                <a:solidFill>
                  <a:srgbClr val="B7B7B7"/>
                </a:solidFill>
              </a:defRPr>
            </a:lvl9pPr>
          </a:lstStyle>
          <a:p>
            <a:endParaRPr/>
          </a:p>
        </p:txBody>
      </p:sp>
      <p:sp>
        <p:nvSpPr>
          <p:cNvPr id="50" name="Google Shape;50;p8"/>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latin typeface="DM Serif Display"/>
                <a:ea typeface="DM Serif Display"/>
                <a:cs typeface="DM Serif Display"/>
                <a:sym typeface="DM Serif Display"/>
              </a:defRPr>
            </a:lvl1pPr>
            <a:lvl2pPr lvl="1" rtl="0">
              <a:spcBef>
                <a:spcPts val="1600"/>
              </a:spcBef>
              <a:spcAft>
                <a:spcPts val="0"/>
              </a:spcAft>
              <a:buNone/>
              <a:defRPr>
                <a:latin typeface="DM Serif Display"/>
                <a:ea typeface="DM Serif Display"/>
                <a:cs typeface="DM Serif Display"/>
                <a:sym typeface="DM Serif Display"/>
              </a:defRPr>
            </a:lvl2pPr>
            <a:lvl3pPr lvl="2" rtl="0">
              <a:spcBef>
                <a:spcPts val="1600"/>
              </a:spcBef>
              <a:spcAft>
                <a:spcPts val="0"/>
              </a:spcAft>
              <a:buNone/>
              <a:defRPr>
                <a:latin typeface="DM Serif Display"/>
                <a:ea typeface="DM Serif Display"/>
                <a:cs typeface="DM Serif Display"/>
                <a:sym typeface="DM Serif Display"/>
              </a:defRPr>
            </a:lvl3pPr>
            <a:lvl4pPr lvl="3" rtl="0">
              <a:spcBef>
                <a:spcPts val="1600"/>
              </a:spcBef>
              <a:spcAft>
                <a:spcPts val="0"/>
              </a:spcAft>
              <a:buNone/>
              <a:defRPr>
                <a:latin typeface="DM Serif Display"/>
                <a:ea typeface="DM Serif Display"/>
                <a:cs typeface="DM Serif Display"/>
                <a:sym typeface="DM Serif Display"/>
              </a:defRPr>
            </a:lvl4pPr>
            <a:lvl5pPr lvl="4" rtl="0">
              <a:spcBef>
                <a:spcPts val="1600"/>
              </a:spcBef>
              <a:spcAft>
                <a:spcPts val="0"/>
              </a:spcAft>
              <a:buNone/>
              <a:defRPr>
                <a:latin typeface="DM Serif Display"/>
                <a:ea typeface="DM Serif Display"/>
                <a:cs typeface="DM Serif Display"/>
                <a:sym typeface="DM Serif Display"/>
              </a:defRPr>
            </a:lvl5pPr>
            <a:lvl6pPr lvl="5" rtl="0">
              <a:spcBef>
                <a:spcPts val="1600"/>
              </a:spcBef>
              <a:spcAft>
                <a:spcPts val="0"/>
              </a:spcAft>
              <a:buNone/>
              <a:defRPr>
                <a:latin typeface="DM Serif Display"/>
                <a:ea typeface="DM Serif Display"/>
                <a:cs typeface="DM Serif Display"/>
                <a:sym typeface="DM Serif Display"/>
              </a:defRPr>
            </a:lvl6pPr>
            <a:lvl7pPr lvl="6" rtl="0">
              <a:spcBef>
                <a:spcPts val="1600"/>
              </a:spcBef>
              <a:spcAft>
                <a:spcPts val="0"/>
              </a:spcAft>
              <a:buNone/>
              <a:defRPr>
                <a:latin typeface="DM Serif Display"/>
                <a:ea typeface="DM Serif Display"/>
                <a:cs typeface="DM Serif Display"/>
                <a:sym typeface="DM Serif Display"/>
              </a:defRPr>
            </a:lvl7pPr>
            <a:lvl8pPr lvl="7" rtl="0">
              <a:spcBef>
                <a:spcPts val="1600"/>
              </a:spcBef>
              <a:spcAft>
                <a:spcPts val="0"/>
              </a:spcAft>
              <a:buNone/>
              <a:defRPr>
                <a:latin typeface="DM Serif Display"/>
                <a:ea typeface="DM Serif Display"/>
                <a:cs typeface="DM Serif Display"/>
                <a:sym typeface="DM Serif Display"/>
              </a:defRPr>
            </a:lvl8pPr>
            <a:lvl9pPr lvl="8" rtl="0">
              <a:spcBef>
                <a:spcPts val="1600"/>
              </a:spcBef>
              <a:spcAft>
                <a:spcPts val="1600"/>
              </a:spcAft>
              <a:buNone/>
              <a:defRPr>
                <a:latin typeface="DM Serif Display"/>
                <a:ea typeface="DM Serif Display"/>
                <a:cs typeface="DM Serif Display"/>
                <a:sym typeface="DM Serif Display"/>
              </a:defRPr>
            </a:lvl9pPr>
          </a:lstStyle>
          <a:p>
            <a:endParaRPr/>
          </a:p>
        </p:txBody>
      </p:sp>
      <p:sp>
        <p:nvSpPr>
          <p:cNvPr id="51" name="Google Shape;51;p8"/>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our column 1">
  <p:cSld name="CUSTOM_17">
    <p:spTree>
      <p:nvGrpSpPr>
        <p:cNvPr id="1" name="Shape 52"/>
        <p:cNvGrpSpPr/>
        <p:nvPr/>
      </p:nvGrpSpPr>
      <p:grpSpPr>
        <a:xfrm>
          <a:off x="0" y="0"/>
          <a:ext cx="0" cy="0"/>
          <a:chOff x="0" y="0"/>
          <a:chExt cx="0" cy="0"/>
        </a:xfrm>
      </p:grpSpPr>
      <p:sp>
        <p:nvSpPr>
          <p:cNvPr id="53" name="Google Shape;53;p9"/>
          <p:cNvSpPr txBox="1">
            <a:spLocks noGrp="1"/>
          </p:cNvSpPr>
          <p:nvPr>
            <p:ph type="ctrTitle"/>
          </p:nvPr>
        </p:nvSpPr>
        <p:spPr>
          <a:xfrm>
            <a:off x="4255475" y="42563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4" name="Google Shape;54;p9"/>
          <p:cNvSpPr txBox="1">
            <a:spLocks noGrp="1"/>
          </p:cNvSpPr>
          <p:nvPr>
            <p:ph type="subTitle" idx="1"/>
          </p:nvPr>
        </p:nvSpPr>
        <p:spPr>
          <a:xfrm>
            <a:off x="4255475" y="961206"/>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5" name="Google Shape;55;p9"/>
          <p:cNvSpPr txBox="1">
            <a:spLocks noGrp="1"/>
          </p:cNvSpPr>
          <p:nvPr>
            <p:ph type="ctrTitle" idx="2"/>
          </p:nvPr>
        </p:nvSpPr>
        <p:spPr>
          <a:xfrm>
            <a:off x="6084275" y="1847944"/>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6" name="Google Shape;56;p9"/>
          <p:cNvSpPr txBox="1">
            <a:spLocks noGrp="1"/>
          </p:cNvSpPr>
          <p:nvPr>
            <p:ph type="subTitle" idx="3"/>
          </p:nvPr>
        </p:nvSpPr>
        <p:spPr>
          <a:xfrm>
            <a:off x="6084275" y="2383516"/>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7" name="Google Shape;57;p9"/>
          <p:cNvSpPr txBox="1">
            <a:spLocks noGrp="1"/>
          </p:cNvSpPr>
          <p:nvPr>
            <p:ph type="ctrTitle" idx="4"/>
          </p:nvPr>
        </p:nvSpPr>
        <p:spPr>
          <a:xfrm>
            <a:off x="723600" y="470625"/>
            <a:ext cx="25932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8" name="Google Shape;58;p9"/>
          <p:cNvSpPr txBox="1">
            <a:spLocks noGrp="1"/>
          </p:cNvSpPr>
          <p:nvPr>
            <p:ph type="ctrTitle" idx="5"/>
          </p:nvPr>
        </p:nvSpPr>
        <p:spPr>
          <a:xfrm>
            <a:off x="1178425" y="1848588"/>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59" name="Google Shape;59;p9"/>
          <p:cNvSpPr txBox="1">
            <a:spLocks noGrp="1"/>
          </p:cNvSpPr>
          <p:nvPr>
            <p:ph type="subTitle" idx="6"/>
          </p:nvPr>
        </p:nvSpPr>
        <p:spPr>
          <a:xfrm>
            <a:off x="1217925" y="238415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0" name="Google Shape;60;p9"/>
          <p:cNvSpPr txBox="1">
            <a:spLocks noGrp="1"/>
          </p:cNvSpPr>
          <p:nvPr>
            <p:ph type="ctrTitle" idx="7"/>
          </p:nvPr>
        </p:nvSpPr>
        <p:spPr>
          <a:xfrm>
            <a:off x="3007225" y="3270898"/>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61" name="Google Shape;61;p9"/>
          <p:cNvSpPr txBox="1">
            <a:spLocks noGrp="1"/>
          </p:cNvSpPr>
          <p:nvPr>
            <p:ph type="subTitle" idx="8"/>
          </p:nvPr>
        </p:nvSpPr>
        <p:spPr>
          <a:xfrm>
            <a:off x="3046725" y="380646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2" name="Google Shape;62;p9"/>
          <p:cNvSpPr/>
          <p:nvPr/>
        </p:nvSpPr>
        <p:spPr>
          <a:xfrm>
            <a:off x="3369388" y="-83450"/>
            <a:ext cx="667500" cy="301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p:nvPr/>
        </p:nvSpPr>
        <p:spPr>
          <a:xfrm>
            <a:off x="5190088" y="2106525"/>
            <a:ext cx="667500" cy="3113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lums 2">
  <p:cSld name="TITLE_ONLY_3">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66" name="Google Shape;66;p10"/>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7" name="Google Shape;67;p10"/>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8" name="Google Shape;68;p10"/>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1pPr>
            <a:lvl2pPr marL="914400" lvl="1"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2pPr>
            <a:lvl3pPr marL="1371600" lvl="2"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3pPr>
            <a:lvl4pPr marL="1828800" lvl="3"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4pPr>
            <a:lvl5pPr marL="2286000" lvl="4"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5pPr>
            <a:lvl6pPr marL="2743200" lvl="5"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6pPr>
            <a:lvl7pPr marL="3200400" lvl="6"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7pPr>
            <a:lvl8pPr marL="3657600" lvl="7"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8pPr>
            <a:lvl9pPr marL="4114800" lvl="8" indent="-304800" rtl="0">
              <a:lnSpc>
                <a:spcPct val="115000"/>
              </a:lnSpc>
              <a:spcBef>
                <a:spcPts val="1600"/>
              </a:spcBef>
              <a:spcAft>
                <a:spcPts val="160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2"/>
        <p:cNvGrpSpPr/>
        <p:nvPr/>
      </p:nvGrpSpPr>
      <p:grpSpPr>
        <a:xfrm>
          <a:off x="0" y="0"/>
          <a:ext cx="0" cy="0"/>
          <a:chOff x="0" y="0"/>
          <a:chExt cx="0" cy="0"/>
        </a:xfrm>
      </p:grpSpPr>
      <p:sp>
        <p:nvSpPr>
          <p:cNvPr id="133" name="Google Shape;133;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4" name="Google Shape;134;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1.xml"/><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notesSlide" Target="../notesSlides/notesSlide31.xml"/><Relationship Id="rId1" Type="http://schemas.openxmlformats.org/officeDocument/2006/relationships/slideLayout" Target="../slideLayouts/slideLayout20.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photo/close-up-building-with-opened-window_5253537.htm" TargetMode="External"/><Relationship Id="rId13" Type="http://schemas.openxmlformats.org/officeDocument/2006/relationships/hyperlink" Target="https://www.freepik.com/free-photo/close-up-glass-designed-building_5253549.htm" TargetMode="External"/><Relationship Id="rId18" Type="http://schemas.openxmlformats.org/officeDocument/2006/relationships/hyperlink" Target="https://www.freepik.com/free-photo/medium-shot-smiley-man-posing-outdoors_5237453.htm" TargetMode="External"/><Relationship Id="rId3" Type="http://schemas.openxmlformats.org/officeDocument/2006/relationships/hyperlink" Target="https://www.freepik.com/free-photo/facade-old-building-with-columns-new-york-stock-exchange_4800866.htm" TargetMode="External"/><Relationship Id="rId21" Type="http://schemas.openxmlformats.org/officeDocument/2006/relationships/hyperlink" Target="https://www.freepik.com/free-photo/low-angle-tall-building-with-many-windows_5253567.htm" TargetMode="External"/><Relationship Id="rId7" Type="http://schemas.openxmlformats.org/officeDocument/2006/relationships/hyperlink" Target="https://www.freepik.com/free-photo/low-angle-view-glass-designed-building_5253505.htm" TargetMode="External"/><Relationship Id="rId12" Type="http://schemas.openxmlformats.org/officeDocument/2006/relationships/hyperlink" Target="https://www.freepik.com/free-photo/low-angle-glass-designed-skyscrapers_5253541.htm" TargetMode="External"/><Relationship Id="rId17" Type="http://schemas.openxmlformats.org/officeDocument/2006/relationships/hyperlink" Target="https://www.freepik.com/free-photo/high-angle-tall-glass-building_5253576.htm" TargetMode="External"/><Relationship Id="rId2" Type="http://schemas.openxmlformats.org/officeDocument/2006/relationships/notesSlide" Target="../notesSlides/notesSlide32.xml"/><Relationship Id="rId16" Type="http://schemas.openxmlformats.org/officeDocument/2006/relationships/hyperlink" Target="https://www.freepik.com/free-photo/low-angle-tall-buildings-view_5253566.htm" TargetMode="External"/><Relationship Id="rId20" Type="http://schemas.openxmlformats.org/officeDocument/2006/relationships/hyperlink" Target="https://www.freepik.com/free-photo/smiling-portrait-young-businessman-with-hands-his-pocket-looking-camera_4767812.htm" TargetMode="External"/><Relationship Id="rId1" Type="http://schemas.openxmlformats.org/officeDocument/2006/relationships/slideLayout" Target="../slideLayouts/slideLayout21.xml"/><Relationship Id="rId6" Type="http://schemas.openxmlformats.org/officeDocument/2006/relationships/hyperlink" Target="https://www.freepik.com/free-photo/skyscrapers-blue-sky-with-clouds_4821872.htm" TargetMode="External"/><Relationship Id="rId11" Type="http://schemas.openxmlformats.org/officeDocument/2006/relationships/hyperlink" Target="https://www.freepik.com/free-photo/low-angle-modern-buildings-skyline_5253542.htm" TargetMode="External"/><Relationship Id="rId24" Type="http://schemas.openxmlformats.org/officeDocument/2006/relationships/hyperlink" Target="https://www.freepik.com/free-photo/new-york-stock-exchange-buildings-wall-street_4800865.htm" TargetMode="External"/><Relationship Id="rId5" Type="http://schemas.openxmlformats.org/officeDocument/2006/relationships/hyperlink" Target="https://www.freepik.com/free-photo/low-angle-building-with-glass-design_5253568.htm" TargetMode="External"/><Relationship Id="rId15" Type="http://schemas.openxmlformats.org/officeDocument/2006/relationships/hyperlink" Target="https://www.freepik.com/free-photo/lights-from-cars-background-historic-building_4806526.htm" TargetMode="External"/><Relationship Id="rId23" Type="http://schemas.openxmlformats.org/officeDocument/2006/relationships/hyperlink" Target="https://www.freepik.com/free-photo/low-angle-tall-buildings-view_5253553.htm" TargetMode="External"/><Relationship Id="rId10" Type="http://schemas.openxmlformats.org/officeDocument/2006/relationships/hyperlink" Target="https://www.freepik.com/free-photo/low-angle-view-city-skyline_5253527.htm" TargetMode="External"/><Relationship Id="rId19" Type="http://schemas.openxmlformats.org/officeDocument/2006/relationships/hyperlink" Target="https://www.freepik.com/free-photo/businesswoman-making-phone-call-outdoors_4504104.htm" TargetMode="External"/><Relationship Id="rId4" Type="http://schemas.openxmlformats.org/officeDocument/2006/relationships/hyperlink" Target="https://www.freepik.com/free-photo/low-angle-view-with-grandiose-buildings_5253509.htm" TargetMode="External"/><Relationship Id="rId9" Type="http://schemas.openxmlformats.org/officeDocument/2006/relationships/hyperlink" Target="https://www.freepik.com/free-photo/low-angle-buildings-with-glass-design_5253510.htm" TargetMode="External"/><Relationship Id="rId14" Type="http://schemas.openxmlformats.org/officeDocument/2006/relationships/hyperlink" Target="https://www.freepik.com/free-photo/modern-buildings-skyline-view_5253533.htm" TargetMode="External"/><Relationship Id="rId22" Type="http://schemas.openxmlformats.org/officeDocument/2006/relationships/hyperlink" Target="https://www.freepik.com/free-photo/low-angle-view-skyscrapers_5253508.htm#page=1&amp;query=Design&amp;position=4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flaticon.com/packs/teamwork-8" TargetMode="External"/><Relationship Id="rId2" Type="http://schemas.openxmlformats.org/officeDocument/2006/relationships/notesSlide" Target="../notesSlides/notesSlide33.xml"/><Relationship Id="rId1" Type="http://schemas.openxmlformats.org/officeDocument/2006/relationships/slideLayout" Target="../slideLayouts/slideLayout21.xml"/><Relationship Id="rId6" Type="http://schemas.openxmlformats.org/officeDocument/2006/relationships/hyperlink" Target="https://flaticon.com/packs/strategy-management-7" TargetMode="External"/><Relationship Id="rId5" Type="http://schemas.openxmlformats.org/officeDocument/2006/relationships/hyperlink" Target="https://www.flaticon.com/free-icon/insurance_470261#term=insurance&amp;page=3&amp;position=84" TargetMode="External"/><Relationship Id="rId4" Type="http://schemas.openxmlformats.org/officeDocument/2006/relationships/hyperlink" Target="https://www.flaticon.com/free-icon/megaphone_651055#term=megaphone&amp;page=2&amp;position=3"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 Id="rId4" Type="http://schemas.openxmlformats.org/officeDocument/2006/relationships/hyperlink" Target="https://slidesgo.com/faqs"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DM+Serif+Display"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 Id="rId4" Type="http://schemas.openxmlformats.org/officeDocument/2006/relationships/hyperlink" Target="https://fonts.google.com/specimen/Open+Sans"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49.xml"/><Relationship Id="rId1" Type="http://schemas.openxmlformats.org/officeDocument/2006/relationships/slideLayout" Target="../slideLayouts/slideLayout24.xml"/><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docs.google.com/spreadsheets/d/1u6mRCp7yIW2_emuGfQ7ImGuVrsjQzgsOiLY4zFUY_XY/copy"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9"/>
        <p:cNvGrpSpPr/>
        <p:nvPr/>
      </p:nvGrpSpPr>
      <p:grpSpPr>
        <a:xfrm>
          <a:off x="0" y="0"/>
          <a:ext cx="0" cy="0"/>
          <a:chOff x="0" y="0"/>
          <a:chExt cx="0" cy="0"/>
        </a:xfrm>
      </p:grpSpPr>
      <p:sp>
        <p:nvSpPr>
          <p:cNvPr id="140" name="Google Shape;140;p27"/>
          <p:cNvSpPr/>
          <p:nvPr/>
        </p:nvSpPr>
        <p:spPr>
          <a:xfrm rot="10800000">
            <a:off x="7782000" y="367900"/>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rgbClr val="FFFFFF"/>
            </a:solidFill>
            <a:prstDash val="solid"/>
            <a:round/>
            <a:headEnd type="none" w="med" len="med"/>
            <a:tailEnd type="none" w="med" len="med"/>
          </a:ln>
        </p:spPr>
      </p:sp>
      <p:sp>
        <p:nvSpPr>
          <p:cNvPr id="141" name="Google Shape;141;p27"/>
          <p:cNvSpPr/>
          <p:nvPr/>
        </p:nvSpPr>
        <p:spPr>
          <a:xfrm>
            <a:off x="381075" y="3949313"/>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chemeClr val="lt1"/>
            </a:solidFill>
            <a:prstDash val="solid"/>
            <a:round/>
            <a:headEnd type="none" w="med" len="med"/>
            <a:tailEnd type="none" w="med" len="med"/>
          </a:ln>
        </p:spPr>
      </p:sp>
      <p:sp>
        <p:nvSpPr>
          <p:cNvPr id="142" name="Google Shape;142;p27"/>
          <p:cNvSpPr txBox="1">
            <a:spLocks noGrp="1"/>
          </p:cNvSpPr>
          <p:nvPr>
            <p:ph type="subTitle" idx="1"/>
          </p:nvPr>
        </p:nvSpPr>
        <p:spPr>
          <a:xfrm>
            <a:off x="2540502" y="3130200"/>
            <a:ext cx="4064700" cy="71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ko-KR" altLang="en-US" dirty="0"/>
              <a:t>대관 시설 예약 및 커뮤니티 사이트</a:t>
            </a:r>
            <a:endParaRPr dirty="0"/>
          </a:p>
        </p:txBody>
      </p:sp>
      <p:sp>
        <p:nvSpPr>
          <p:cNvPr id="143" name="Google Shape;143;p27"/>
          <p:cNvSpPr txBox="1">
            <a:spLocks noGrp="1"/>
          </p:cNvSpPr>
          <p:nvPr>
            <p:ph type="ctrTitle"/>
          </p:nvPr>
        </p:nvSpPr>
        <p:spPr>
          <a:xfrm>
            <a:off x="2450352" y="1472625"/>
            <a:ext cx="4245000" cy="17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rPr>
              <a:t>Project Proposal</a:t>
            </a:r>
            <a:endParaRPr dirty="0">
              <a:solidFill>
                <a:srgbClr val="F3F3F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0"/>
        <p:cNvGrpSpPr/>
        <p:nvPr/>
      </p:nvGrpSpPr>
      <p:grpSpPr>
        <a:xfrm>
          <a:off x="0" y="0"/>
          <a:ext cx="0" cy="0"/>
          <a:chOff x="0" y="0"/>
          <a:chExt cx="0" cy="0"/>
        </a:xfrm>
      </p:grpSpPr>
      <p:sp>
        <p:nvSpPr>
          <p:cNvPr id="251" name="Google Shape;251;p36"/>
          <p:cNvSpPr txBox="1">
            <a:spLocks noGrp="1"/>
          </p:cNvSpPr>
          <p:nvPr>
            <p:ph type="ctrTitle"/>
          </p:nvPr>
        </p:nvSpPr>
        <p:spPr>
          <a:xfrm flipH="1">
            <a:off x="2730125" y="2243225"/>
            <a:ext cx="27558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3F3F3"/>
                </a:solidFill>
              </a:rPr>
              <a:t>Market Analysis and Competition</a:t>
            </a:r>
            <a:endParaRPr>
              <a:solidFill>
                <a:srgbClr val="F3F3F3"/>
              </a:solidFill>
            </a:endParaRPr>
          </a:p>
        </p:txBody>
      </p:sp>
      <p:sp>
        <p:nvSpPr>
          <p:cNvPr id="252" name="Google Shape;252;p36"/>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02</a:t>
            </a:r>
            <a:endParaRPr>
              <a:solidFill>
                <a:srgbClr val="F3F3F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p:nvPr/>
        </p:nvSpPr>
        <p:spPr>
          <a:xfrm>
            <a:off x="-403550" y="1010685"/>
            <a:ext cx="4828200" cy="359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7"/>
          <p:cNvSpPr/>
          <p:nvPr/>
        </p:nvSpPr>
        <p:spPr>
          <a:xfrm>
            <a:off x="4933950" y="2893325"/>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7"/>
          <p:cNvSpPr/>
          <p:nvPr/>
        </p:nvSpPr>
        <p:spPr>
          <a:xfrm>
            <a:off x="4933950" y="3475309"/>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7"/>
          <p:cNvSpPr/>
          <p:nvPr/>
        </p:nvSpPr>
        <p:spPr>
          <a:xfrm>
            <a:off x="6758724" y="2893325"/>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7"/>
          <p:cNvSpPr/>
          <p:nvPr/>
        </p:nvSpPr>
        <p:spPr>
          <a:xfrm>
            <a:off x="6758724" y="3475309"/>
            <a:ext cx="1665300" cy="44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7"/>
          <p:cNvSpPr/>
          <p:nvPr/>
        </p:nvSpPr>
        <p:spPr>
          <a:xfrm>
            <a:off x="4715794" y="540000"/>
            <a:ext cx="4828200" cy="3592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7"/>
          <p:cNvSpPr txBox="1"/>
          <p:nvPr/>
        </p:nvSpPr>
        <p:spPr>
          <a:xfrm>
            <a:off x="2730175" y="134477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Gender</a:t>
            </a:r>
            <a:endParaRPr>
              <a:solidFill>
                <a:schemeClr val="dk1"/>
              </a:solidFill>
              <a:latin typeface="DM Serif Display"/>
              <a:ea typeface="DM Serif Display"/>
              <a:cs typeface="DM Serif Display"/>
              <a:sym typeface="DM Serif Display"/>
            </a:endParaRPr>
          </a:p>
        </p:txBody>
      </p:sp>
      <p:sp>
        <p:nvSpPr>
          <p:cNvPr id="264" name="Google Shape;264;p37"/>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Target</a:t>
            </a:r>
            <a:endParaRPr/>
          </a:p>
        </p:txBody>
      </p:sp>
      <p:sp>
        <p:nvSpPr>
          <p:cNvPr id="265" name="Google Shape;265;p37"/>
          <p:cNvSpPr/>
          <p:nvPr/>
        </p:nvSpPr>
        <p:spPr>
          <a:xfrm>
            <a:off x="910900" y="1724025"/>
            <a:ext cx="3513600" cy="30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7"/>
          <p:cNvSpPr/>
          <p:nvPr/>
        </p:nvSpPr>
        <p:spPr>
          <a:xfrm>
            <a:off x="910900" y="2246100"/>
            <a:ext cx="3513600" cy="30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7"/>
          <p:cNvSpPr txBox="1"/>
          <p:nvPr/>
        </p:nvSpPr>
        <p:spPr>
          <a:xfrm>
            <a:off x="2730176" y="300912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Age</a:t>
            </a:r>
            <a:endParaRPr>
              <a:solidFill>
                <a:schemeClr val="dk1"/>
              </a:solidFill>
              <a:latin typeface="DM Serif Display"/>
              <a:ea typeface="DM Serif Display"/>
              <a:cs typeface="DM Serif Display"/>
              <a:sym typeface="DM Serif Display"/>
            </a:endParaRPr>
          </a:p>
        </p:txBody>
      </p:sp>
      <p:sp>
        <p:nvSpPr>
          <p:cNvPr id="268" name="Google Shape;268;p37"/>
          <p:cNvSpPr txBox="1"/>
          <p:nvPr/>
        </p:nvSpPr>
        <p:spPr>
          <a:xfrm>
            <a:off x="2730175" y="1769175"/>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Male</a:t>
            </a:r>
            <a:endParaRPr sz="1200">
              <a:solidFill>
                <a:schemeClr val="dk1"/>
              </a:solidFill>
              <a:latin typeface="Open Sans Light"/>
              <a:ea typeface="Open Sans Light"/>
              <a:cs typeface="Open Sans Light"/>
              <a:sym typeface="Open Sans Light"/>
            </a:endParaRPr>
          </a:p>
        </p:txBody>
      </p:sp>
      <p:sp>
        <p:nvSpPr>
          <p:cNvPr id="269" name="Google Shape;269;p37"/>
          <p:cNvSpPr txBox="1"/>
          <p:nvPr/>
        </p:nvSpPr>
        <p:spPr>
          <a:xfrm>
            <a:off x="2730175" y="2291250"/>
            <a:ext cx="13761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Female</a:t>
            </a:r>
            <a:endParaRPr sz="1200">
              <a:solidFill>
                <a:schemeClr val="dk1"/>
              </a:solidFill>
              <a:latin typeface="Open Sans Light"/>
              <a:ea typeface="Open Sans Light"/>
              <a:cs typeface="Open Sans Light"/>
              <a:sym typeface="Open Sans Light"/>
            </a:endParaRPr>
          </a:p>
        </p:txBody>
      </p:sp>
      <p:sp>
        <p:nvSpPr>
          <p:cNvPr id="270" name="Google Shape;270;p37"/>
          <p:cNvSpPr/>
          <p:nvPr/>
        </p:nvSpPr>
        <p:spPr>
          <a:xfrm>
            <a:off x="899125" y="1724100"/>
            <a:ext cx="1421400" cy="303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7"/>
          <p:cNvSpPr/>
          <p:nvPr/>
        </p:nvSpPr>
        <p:spPr>
          <a:xfrm>
            <a:off x="899125" y="2246100"/>
            <a:ext cx="2231100" cy="303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7"/>
          <p:cNvSpPr/>
          <p:nvPr/>
        </p:nvSpPr>
        <p:spPr>
          <a:xfrm>
            <a:off x="2237045" y="3378371"/>
            <a:ext cx="1036200" cy="102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7"/>
          <p:cNvSpPr/>
          <p:nvPr/>
        </p:nvSpPr>
        <p:spPr>
          <a:xfrm>
            <a:off x="1569550" y="3510750"/>
            <a:ext cx="762300" cy="762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7"/>
          <p:cNvSpPr txBox="1"/>
          <p:nvPr/>
        </p:nvSpPr>
        <p:spPr>
          <a:xfrm>
            <a:off x="758462" y="4191513"/>
            <a:ext cx="6501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30-45</a:t>
            </a:r>
            <a:endParaRPr sz="1200">
              <a:solidFill>
                <a:schemeClr val="dk1"/>
              </a:solidFill>
              <a:latin typeface="Open Sans Light"/>
              <a:ea typeface="Open Sans Light"/>
              <a:cs typeface="Open Sans Light"/>
              <a:sym typeface="Open Sans Light"/>
            </a:endParaRPr>
          </a:p>
        </p:txBody>
      </p:sp>
      <p:sp>
        <p:nvSpPr>
          <p:cNvPr id="275" name="Google Shape;275;p37"/>
          <p:cNvSpPr txBox="1"/>
          <p:nvPr/>
        </p:nvSpPr>
        <p:spPr>
          <a:xfrm>
            <a:off x="5097750" y="3000625"/>
            <a:ext cx="11133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1</a:t>
            </a:r>
            <a:endParaRPr sz="1200">
              <a:solidFill>
                <a:schemeClr val="dk1"/>
              </a:solidFill>
              <a:latin typeface="Open Sans Light"/>
              <a:ea typeface="Open Sans Light"/>
              <a:cs typeface="Open Sans Light"/>
              <a:sym typeface="Open Sans Light"/>
            </a:endParaRPr>
          </a:p>
        </p:txBody>
      </p:sp>
      <p:sp>
        <p:nvSpPr>
          <p:cNvPr id="276" name="Google Shape;276;p37"/>
          <p:cNvSpPr txBox="1"/>
          <p:nvPr/>
        </p:nvSpPr>
        <p:spPr>
          <a:xfrm>
            <a:off x="4933950" y="744700"/>
            <a:ext cx="1376100" cy="2127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Average Spend per Customer</a:t>
            </a:r>
            <a:endParaRPr>
              <a:solidFill>
                <a:schemeClr val="dk1"/>
              </a:solidFill>
              <a:latin typeface="DM Serif Display"/>
              <a:ea typeface="DM Serif Display"/>
              <a:cs typeface="DM Serif Display"/>
              <a:sym typeface="DM Serif Display"/>
            </a:endParaRPr>
          </a:p>
        </p:txBody>
      </p:sp>
      <p:sp>
        <p:nvSpPr>
          <p:cNvPr id="277" name="Google Shape;277;p37"/>
          <p:cNvSpPr txBox="1"/>
          <p:nvPr/>
        </p:nvSpPr>
        <p:spPr>
          <a:xfrm>
            <a:off x="4933951" y="2409050"/>
            <a:ext cx="13761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Interests</a:t>
            </a:r>
            <a:endParaRPr>
              <a:solidFill>
                <a:schemeClr val="dk1"/>
              </a:solidFill>
              <a:latin typeface="DM Serif Display"/>
              <a:ea typeface="DM Serif Display"/>
              <a:cs typeface="DM Serif Display"/>
              <a:sym typeface="DM Serif Display"/>
            </a:endParaRPr>
          </a:p>
        </p:txBody>
      </p:sp>
      <p:sp>
        <p:nvSpPr>
          <p:cNvPr id="278" name="Google Shape;278;p37"/>
          <p:cNvSpPr txBox="1"/>
          <p:nvPr/>
        </p:nvSpPr>
        <p:spPr>
          <a:xfrm>
            <a:off x="2434825" y="3824800"/>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800">
                <a:solidFill>
                  <a:schemeClr val="dk1"/>
                </a:solidFill>
                <a:latin typeface="DM Serif Display"/>
                <a:ea typeface="DM Serif Display"/>
                <a:cs typeface="DM Serif Display"/>
                <a:sym typeface="DM Serif Display"/>
              </a:rPr>
              <a:t>60%</a:t>
            </a:r>
            <a:endParaRPr sz="1800">
              <a:solidFill>
                <a:schemeClr val="dk1"/>
              </a:solidFill>
              <a:latin typeface="DM Serif Display"/>
              <a:ea typeface="DM Serif Display"/>
              <a:cs typeface="DM Serif Display"/>
              <a:sym typeface="DM Serif Display"/>
            </a:endParaRPr>
          </a:p>
        </p:txBody>
      </p:sp>
      <p:sp>
        <p:nvSpPr>
          <p:cNvPr id="279" name="Google Shape;279;p37"/>
          <p:cNvSpPr txBox="1"/>
          <p:nvPr/>
        </p:nvSpPr>
        <p:spPr>
          <a:xfrm>
            <a:off x="1601800" y="3824800"/>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800">
                <a:solidFill>
                  <a:schemeClr val="lt1"/>
                </a:solidFill>
                <a:latin typeface="DM Serif Display"/>
                <a:ea typeface="DM Serif Display"/>
                <a:cs typeface="DM Serif Display"/>
                <a:sym typeface="DM Serif Display"/>
              </a:rPr>
              <a:t>40%</a:t>
            </a:r>
            <a:endParaRPr sz="1800">
              <a:solidFill>
                <a:schemeClr val="lt1"/>
              </a:solidFill>
              <a:latin typeface="DM Serif Display"/>
              <a:ea typeface="DM Serif Display"/>
              <a:cs typeface="DM Serif Display"/>
              <a:sym typeface="DM Serif Display"/>
            </a:endParaRPr>
          </a:p>
        </p:txBody>
      </p:sp>
      <p:sp>
        <p:nvSpPr>
          <p:cNvPr id="280" name="Google Shape;280;p37"/>
          <p:cNvSpPr/>
          <p:nvPr/>
        </p:nvSpPr>
        <p:spPr>
          <a:xfrm>
            <a:off x="5066250" y="1530000"/>
            <a:ext cx="2800275" cy="630875"/>
          </a:xfrm>
          <a:custGeom>
            <a:avLst/>
            <a:gdLst/>
            <a:ahLst/>
            <a:cxnLst/>
            <a:rect l="l" t="t" r="r" b="b"/>
            <a:pathLst>
              <a:path w="112011" h="25235" extrusionOk="0">
                <a:moveTo>
                  <a:pt x="0" y="25235"/>
                </a:moveTo>
                <a:lnTo>
                  <a:pt x="22402" y="10300"/>
                </a:lnTo>
                <a:lnTo>
                  <a:pt x="32702" y="18798"/>
                </a:lnTo>
                <a:lnTo>
                  <a:pt x="59997" y="0"/>
                </a:lnTo>
                <a:lnTo>
                  <a:pt x="79567" y="22145"/>
                </a:lnTo>
                <a:lnTo>
                  <a:pt x="90124" y="6438"/>
                </a:lnTo>
                <a:lnTo>
                  <a:pt x="112011" y="515"/>
                </a:lnTo>
              </a:path>
            </a:pathLst>
          </a:custGeom>
          <a:noFill/>
          <a:ln w="9525" cap="flat" cmpd="sng">
            <a:solidFill>
              <a:schemeClr val="dk2"/>
            </a:solidFill>
            <a:prstDash val="solid"/>
            <a:round/>
            <a:headEnd type="none" w="med" len="med"/>
            <a:tailEnd type="none" w="med" len="med"/>
          </a:ln>
        </p:spPr>
      </p:sp>
      <p:sp>
        <p:nvSpPr>
          <p:cNvPr id="281" name="Google Shape;281;p37"/>
          <p:cNvSpPr/>
          <p:nvPr/>
        </p:nvSpPr>
        <p:spPr>
          <a:xfrm>
            <a:off x="7628350" y="1324125"/>
            <a:ext cx="782700" cy="360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txBox="1"/>
          <p:nvPr/>
        </p:nvSpPr>
        <p:spPr>
          <a:xfrm>
            <a:off x="7670800" y="1397763"/>
            <a:ext cx="6978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lt1"/>
                </a:solidFill>
                <a:latin typeface="Open Sans Light"/>
                <a:ea typeface="Open Sans Light"/>
                <a:cs typeface="Open Sans Light"/>
                <a:sym typeface="Open Sans Light"/>
              </a:rPr>
              <a:t>$20,000</a:t>
            </a:r>
            <a:endParaRPr sz="1200">
              <a:solidFill>
                <a:schemeClr val="lt1"/>
              </a:solidFill>
              <a:latin typeface="Open Sans Light"/>
              <a:ea typeface="Open Sans Light"/>
              <a:cs typeface="Open Sans Light"/>
              <a:sym typeface="Open Sans Light"/>
            </a:endParaRPr>
          </a:p>
        </p:txBody>
      </p:sp>
      <p:sp>
        <p:nvSpPr>
          <p:cNvPr id="283" name="Google Shape;283;p37"/>
          <p:cNvSpPr/>
          <p:nvPr/>
        </p:nvSpPr>
        <p:spPr>
          <a:xfrm>
            <a:off x="4937500" y="1407700"/>
            <a:ext cx="3482650" cy="838373"/>
          </a:xfrm>
          <a:custGeom>
            <a:avLst/>
            <a:gdLst/>
            <a:ahLst/>
            <a:cxnLst/>
            <a:rect l="l" t="t" r="r" b="b"/>
            <a:pathLst>
              <a:path w="139306" h="34762" extrusionOk="0">
                <a:moveTo>
                  <a:pt x="0" y="0"/>
                </a:moveTo>
                <a:lnTo>
                  <a:pt x="0" y="34762"/>
                </a:lnTo>
                <a:lnTo>
                  <a:pt x="139306" y="34762"/>
                </a:lnTo>
              </a:path>
            </a:pathLst>
          </a:custGeom>
          <a:noFill/>
          <a:ln w="9525" cap="flat" cmpd="sng">
            <a:solidFill>
              <a:schemeClr val="dk2"/>
            </a:solidFill>
            <a:prstDash val="solid"/>
            <a:round/>
            <a:headEnd type="none" w="med" len="med"/>
            <a:tailEnd type="none" w="med" len="med"/>
          </a:ln>
        </p:spPr>
      </p:sp>
      <p:sp>
        <p:nvSpPr>
          <p:cNvPr id="284" name="Google Shape;284;p37"/>
          <p:cNvSpPr txBox="1"/>
          <p:nvPr/>
        </p:nvSpPr>
        <p:spPr>
          <a:xfrm>
            <a:off x="5097750" y="3609200"/>
            <a:ext cx="11133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2</a:t>
            </a:r>
            <a:endParaRPr sz="1200">
              <a:solidFill>
                <a:schemeClr val="dk1"/>
              </a:solidFill>
              <a:latin typeface="Open Sans Light"/>
              <a:ea typeface="Open Sans Light"/>
              <a:cs typeface="Open Sans Light"/>
              <a:sym typeface="Open Sans Light"/>
            </a:endParaRPr>
          </a:p>
        </p:txBody>
      </p:sp>
      <p:sp>
        <p:nvSpPr>
          <p:cNvPr id="285" name="Google Shape;285;p37"/>
          <p:cNvSpPr txBox="1"/>
          <p:nvPr/>
        </p:nvSpPr>
        <p:spPr>
          <a:xfrm>
            <a:off x="7151275" y="3609200"/>
            <a:ext cx="11133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4</a:t>
            </a:r>
            <a:endParaRPr sz="1200">
              <a:solidFill>
                <a:schemeClr val="dk1"/>
              </a:solidFill>
              <a:latin typeface="Open Sans Light"/>
              <a:ea typeface="Open Sans Light"/>
              <a:cs typeface="Open Sans Light"/>
              <a:sym typeface="Open Sans Light"/>
            </a:endParaRPr>
          </a:p>
        </p:txBody>
      </p:sp>
      <p:sp>
        <p:nvSpPr>
          <p:cNvPr id="286" name="Google Shape;286;p37"/>
          <p:cNvSpPr txBox="1"/>
          <p:nvPr/>
        </p:nvSpPr>
        <p:spPr>
          <a:xfrm>
            <a:off x="7151275" y="3009125"/>
            <a:ext cx="1113300" cy="212700"/>
          </a:xfrm>
          <a:prstGeom prst="rect">
            <a:avLst/>
          </a:prstGeom>
          <a:noFill/>
          <a:ln>
            <a:noFill/>
          </a:ln>
        </p:spPr>
        <p:txBody>
          <a:bodyPr spcFirstLastPara="1" wrap="square" lIns="0" tIns="6350" rIns="0" bIns="0" anchor="b" anchorCtr="0">
            <a:noAutofit/>
          </a:bodyPr>
          <a:lstStyle/>
          <a:p>
            <a:pPr marL="0" marR="0" lvl="0" indent="0" algn="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Interest 3</a:t>
            </a:r>
            <a:endParaRPr sz="1200">
              <a:solidFill>
                <a:schemeClr val="dk1"/>
              </a:solidFill>
              <a:latin typeface="Open Sans Light"/>
              <a:ea typeface="Open Sans Light"/>
              <a:cs typeface="Open Sans Light"/>
              <a:sym typeface="Open Sans Light"/>
            </a:endParaRPr>
          </a:p>
        </p:txBody>
      </p:sp>
      <p:sp>
        <p:nvSpPr>
          <p:cNvPr id="287" name="Google Shape;287;p37"/>
          <p:cNvSpPr txBox="1"/>
          <p:nvPr/>
        </p:nvSpPr>
        <p:spPr>
          <a:xfrm>
            <a:off x="3456175" y="4191513"/>
            <a:ext cx="650100" cy="2127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s" sz="1200">
                <a:solidFill>
                  <a:schemeClr val="dk1"/>
                </a:solidFill>
                <a:latin typeface="Open Sans Light"/>
                <a:ea typeface="Open Sans Light"/>
                <a:cs typeface="Open Sans Light"/>
                <a:sym typeface="Open Sans Light"/>
              </a:rPr>
              <a:t>45-60</a:t>
            </a:r>
            <a:endParaRPr sz="1200">
              <a:solidFill>
                <a:schemeClr val="dk1"/>
              </a:solidFill>
              <a:latin typeface="Open Sans Light"/>
              <a:ea typeface="Open Sans Light"/>
              <a:cs typeface="Open Sans Light"/>
              <a:sym typeface="Open Sans Light"/>
            </a:endParaRPr>
          </a:p>
        </p:txBody>
      </p:sp>
      <p:grpSp>
        <p:nvGrpSpPr>
          <p:cNvPr id="288" name="Google Shape;288;p37"/>
          <p:cNvGrpSpPr/>
          <p:nvPr/>
        </p:nvGrpSpPr>
        <p:grpSpPr>
          <a:xfrm>
            <a:off x="6211050" y="2989363"/>
            <a:ext cx="251100" cy="235225"/>
            <a:chOff x="6443000" y="255550"/>
            <a:chExt cx="251100" cy="235225"/>
          </a:xfrm>
        </p:grpSpPr>
        <p:sp>
          <p:nvSpPr>
            <p:cNvPr id="289" name="Google Shape;289;p37"/>
            <p:cNvSpPr/>
            <p:nvPr/>
          </p:nvSpPr>
          <p:spPr>
            <a:xfrm>
              <a:off x="6443000" y="255550"/>
              <a:ext cx="251100" cy="235225"/>
            </a:xfrm>
            <a:custGeom>
              <a:avLst/>
              <a:gdLst/>
              <a:ahLst/>
              <a:cxnLst/>
              <a:rect l="l" t="t" r="r" b="b"/>
              <a:pathLst>
                <a:path w="10044" h="9409" extrusionOk="0">
                  <a:moveTo>
                    <a:pt x="5311" y="317"/>
                  </a:moveTo>
                  <a:cubicBezTo>
                    <a:pt x="5647" y="317"/>
                    <a:pt x="5919" y="589"/>
                    <a:pt x="5919" y="925"/>
                  </a:cubicBezTo>
                  <a:lnTo>
                    <a:pt x="5919" y="1290"/>
                  </a:lnTo>
                  <a:cubicBezTo>
                    <a:pt x="5921" y="1570"/>
                    <a:pt x="6147" y="1796"/>
                    <a:pt x="6427" y="1796"/>
                  </a:cubicBezTo>
                  <a:lnTo>
                    <a:pt x="6576" y="1796"/>
                  </a:lnTo>
                  <a:cubicBezTo>
                    <a:pt x="6681" y="1796"/>
                    <a:pt x="6766" y="1881"/>
                    <a:pt x="6766" y="1986"/>
                  </a:cubicBezTo>
                  <a:lnTo>
                    <a:pt x="6766" y="2982"/>
                  </a:lnTo>
                  <a:cubicBezTo>
                    <a:pt x="6766" y="3086"/>
                    <a:pt x="6681" y="3170"/>
                    <a:pt x="6576" y="3170"/>
                  </a:cubicBezTo>
                  <a:lnTo>
                    <a:pt x="3465" y="3170"/>
                  </a:lnTo>
                  <a:cubicBezTo>
                    <a:pt x="3362" y="3170"/>
                    <a:pt x="3277" y="3086"/>
                    <a:pt x="3277" y="2982"/>
                  </a:cubicBezTo>
                  <a:lnTo>
                    <a:pt x="3277" y="1986"/>
                  </a:lnTo>
                  <a:cubicBezTo>
                    <a:pt x="3277" y="1882"/>
                    <a:pt x="3362" y="1797"/>
                    <a:pt x="3465" y="1797"/>
                  </a:cubicBezTo>
                  <a:lnTo>
                    <a:pt x="3616" y="1797"/>
                  </a:lnTo>
                  <a:cubicBezTo>
                    <a:pt x="3896" y="1796"/>
                    <a:pt x="4122" y="1570"/>
                    <a:pt x="4122" y="1291"/>
                  </a:cubicBezTo>
                  <a:lnTo>
                    <a:pt x="4122" y="925"/>
                  </a:lnTo>
                  <a:cubicBezTo>
                    <a:pt x="4122" y="589"/>
                    <a:pt x="4395" y="317"/>
                    <a:pt x="4732" y="317"/>
                  </a:cubicBezTo>
                  <a:close/>
                  <a:moveTo>
                    <a:pt x="9159" y="2219"/>
                  </a:moveTo>
                  <a:cubicBezTo>
                    <a:pt x="9472" y="2219"/>
                    <a:pt x="9725" y="2473"/>
                    <a:pt x="9725" y="2785"/>
                  </a:cubicBezTo>
                  <a:lnTo>
                    <a:pt x="9725" y="8525"/>
                  </a:lnTo>
                  <a:lnTo>
                    <a:pt x="9726" y="8525"/>
                  </a:lnTo>
                  <a:cubicBezTo>
                    <a:pt x="9726" y="8839"/>
                    <a:pt x="9472" y="9092"/>
                    <a:pt x="9159" y="9092"/>
                  </a:cubicBezTo>
                  <a:lnTo>
                    <a:pt x="882" y="9092"/>
                  </a:lnTo>
                  <a:cubicBezTo>
                    <a:pt x="570" y="9092"/>
                    <a:pt x="317" y="8839"/>
                    <a:pt x="317" y="8525"/>
                  </a:cubicBezTo>
                  <a:lnTo>
                    <a:pt x="317" y="2785"/>
                  </a:lnTo>
                  <a:cubicBezTo>
                    <a:pt x="317" y="2473"/>
                    <a:pt x="570" y="2219"/>
                    <a:pt x="882" y="2219"/>
                  </a:cubicBezTo>
                  <a:lnTo>
                    <a:pt x="2959" y="2219"/>
                  </a:lnTo>
                  <a:lnTo>
                    <a:pt x="2959" y="2748"/>
                  </a:lnTo>
                  <a:lnTo>
                    <a:pt x="1003" y="2748"/>
                  </a:lnTo>
                  <a:cubicBezTo>
                    <a:pt x="916" y="2748"/>
                    <a:pt x="844" y="2819"/>
                    <a:pt x="844" y="2907"/>
                  </a:cubicBezTo>
                  <a:lnTo>
                    <a:pt x="844" y="8404"/>
                  </a:lnTo>
                  <a:cubicBezTo>
                    <a:pt x="844" y="8492"/>
                    <a:pt x="916" y="8563"/>
                    <a:pt x="1003" y="8563"/>
                  </a:cubicBezTo>
                  <a:lnTo>
                    <a:pt x="6357" y="8563"/>
                  </a:lnTo>
                  <a:cubicBezTo>
                    <a:pt x="6443" y="8560"/>
                    <a:pt x="6510" y="8490"/>
                    <a:pt x="6510" y="8404"/>
                  </a:cubicBezTo>
                  <a:cubicBezTo>
                    <a:pt x="6510" y="8318"/>
                    <a:pt x="6443" y="8248"/>
                    <a:pt x="6357" y="8245"/>
                  </a:cubicBezTo>
                  <a:lnTo>
                    <a:pt x="1162" y="8245"/>
                  </a:lnTo>
                  <a:lnTo>
                    <a:pt x="1162" y="3065"/>
                  </a:lnTo>
                  <a:lnTo>
                    <a:pt x="2966" y="3065"/>
                  </a:lnTo>
                  <a:cubicBezTo>
                    <a:pt x="3007" y="3309"/>
                    <a:pt x="3217" y="3488"/>
                    <a:pt x="3465" y="3488"/>
                  </a:cubicBezTo>
                  <a:lnTo>
                    <a:pt x="6576" y="3488"/>
                  </a:lnTo>
                  <a:cubicBezTo>
                    <a:pt x="6822" y="3488"/>
                    <a:pt x="7034" y="3309"/>
                    <a:pt x="7076" y="3065"/>
                  </a:cubicBezTo>
                  <a:lnTo>
                    <a:pt x="8879" y="3065"/>
                  </a:lnTo>
                  <a:lnTo>
                    <a:pt x="8879" y="8245"/>
                  </a:lnTo>
                  <a:lnTo>
                    <a:pt x="7129" y="8245"/>
                  </a:lnTo>
                  <a:cubicBezTo>
                    <a:pt x="7128" y="8245"/>
                    <a:pt x="7126" y="8245"/>
                    <a:pt x="7124" y="8245"/>
                  </a:cubicBezTo>
                  <a:cubicBezTo>
                    <a:pt x="7038" y="8245"/>
                    <a:pt x="6965" y="8316"/>
                    <a:pt x="6965" y="8404"/>
                  </a:cubicBezTo>
                  <a:cubicBezTo>
                    <a:pt x="6965" y="8493"/>
                    <a:pt x="7038" y="8563"/>
                    <a:pt x="7124" y="8563"/>
                  </a:cubicBezTo>
                  <a:cubicBezTo>
                    <a:pt x="7126" y="8563"/>
                    <a:pt x="7128" y="8563"/>
                    <a:pt x="7129" y="8563"/>
                  </a:cubicBezTo>
                  <a:lnTo>
                    <a:pt x="9038" y="8563"/>
                  </a:lnTo>
                  <a:cubicBezTo>
                    <a:pt x="9126" y="8563"/>
                    <a:pt x="9197" y="8492"/>
                    <a:pt x="9197" y="8404"/>
                  </a:cubicBezTo>
                  <a:lnTo>
                    <a:pt x="9197" y="2907"/>
                  </a:lnTo>
                  <a:cubicBezTo>
                    <a:pt x="9197" y="2820"/>
                    <a:pt x="9127" y="2749"/>
                    <a:pt x="9041" y="2749"/>
                  </a:cubicBezTo>
                  <a:cubicBezTo>
                    <a:pt x="9040" y="2749"/>
                    <a:pt x="9039" y="2749"/>
                    <a:pt x="9038" y="2749"/>
                  </a:cubicBezTo>
                  <a:lnTo>
                    <a:pt x="7082" y="2749"/>
                  </a:lnTo>
                  <a:lnTo>
                    <a:pt x="7082" y="2219"/>
                  </a:lnTo>
                  <a:close/>
                  <a:moveTo>
                    <a:pt x="4732" y="0"/>
                  </a:moveTo>
                  <a:cubicBezTo>
                    <a:pt x="4222" y="0"/>
                    <a:pt x="3807" y="415"/>
                    <a:pt x="3806" y="925"/>
                  </a:cubicBezTo>
                  <a:lnTo>
                    <a:pt x="3806" y="1290"/>
                  </a:lnTo>
                  <a:cubicBezTo>
                    <a:pt x="3806" y="1395"/>
                    <a:pt x="3722" y="1478"/>
                    <a:pt x="3617" y="1480"/>
                  </a:cubicBezTo>
                  <a:lnTo>
                    <a:pt x="3467" y="1480"/>
                  </a:lnTo>
                  <a:cubicBezTo>
                    <a:pt x="3220" y="1480"/>
                    <a:pt x="3009" y="1659"/>
                    <a:pt x="2967" y="1902"/>
                  </a:cubicBezTo>
                  <a:lnTo>
                    <a:pt x="883" y="1902"/>
                  </a:lnTo>
                  <a:cubicBezTo>
                    <a:pt x="396" y="1902"/>
                    <a:pt x="2" y="2298"/>
                    <a:pt x="0" y="2785"/>
                  </a:cubicBezTo>
                  <a:lnTo>
                    <a:pt x="0" y="8525"/>
                  </a:lnTo>
                  <a:cubicBezTo>
                    <a:pt x="2" y="9013"/>
                    <a:pt x="396" y="9408"/>
                    <a:pt x="883" y="9408"/>
                  </a:cubicBezTo>
                  <a:lnTo>
                    <a:pt x="9161" y="9408"/>
                  </a:lnTo>
                  <a:cubicBezTo>
                    <a:pt x="9648" y="9408"/>
                    <a:pt x="10044" y="9013"/>
                    <a:pt x="10044" y="8525"/>
                  </a:cubicBezTo>
                  <a:lnTo>
                    <a:pt x="10044" y="2785"/>
                  </a:lnTo>
                  <a:cubicBezTo>
                    <a:pt x="10044" y="2297"/>
                    <a:pt x="9648" y="1902"/>
                    <a:pt x="9159" y="1902"/>
                  </a:cubicBezTo>
                  <a:lnTo>
                    <a:pt x="7076" y="1902"/>
                  </a:lnTo>
                  <a:cubicBezTo>
                    <a:pt x="7034" y="1659"/>
                    <a:pt x="6824" y="1480"/>
                    <a:pt x="6576" y="1480"/>
                  </a:cubicBezTo>
                  <a:lnTo>
                    <a:pt x="6425" y="1480"/>
                  </a:lnTo>
                  <a:cubicBezTo>
                    <a:pt x="6322" y="1480"/>
                    <a:pt x="6237" y="1395"/>
                    <a:pt x="6237" y="1290"/>
                  </a:cubicBezTo>
                  <a:lnTo>
                    <a:pt x="6237" y="925"/>
                  </a:lnTo>
                  <a:cubicBezTo>
                    <a:pt x="6236" y="415"/>
                    <a:pt x="5822" y="0"/>
                    <a:pt x="5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7"/>
            <p:cNvSpPr/>
            <p:nvPr/>
          </p:nvSpPr>
          <p:spPr>
            <a:xfrm>
              <a:off x="6552825" y="297825"/>
              <a:ext cx="30250" cy="29100"/>
            </a:xfrm>
            <a:custGeom>
              <a:avLst/>
              <a:gdLst/>
              <a:ahLst/>
              <a:cxnLst/>
              <a:rect l="l" t="t" r="r" b="b"/>
              <a:pathLst>
                <a:path w="1210" h="1164" extrusionOk="0">
                  <a:moveTo>
                    <a:pt x="626" y="316"/>
                  </a:moveTo>
                  <a:cubicBezTo>
                    <a:pt x="761" y="316"/>
                    <a:pt x="892" y="422"/>
                    <a:pt x="892" y="582"/>
                  </a:cubicBezTo>
                  <a:cubicBezTo>
                    <a:pt x="892" y="727"/>
                    <a:pt x="774" y="845"/>
                    <a:pt x="628" y="845"/>
                  </a:cubicBezTo>
                  <a:cubicBezTo>
                    <a:pt x="393" y="845"/>
                    <a:pt x="274" y="560"/>
                    <a:pt x="441" y="394"/>
                  </a:cubicBezTo>
                  <a:cubicBezTo>
                    <a:pt x="495" y="341"/>
                    <a:pt x="561" y="316"/>
                    <a:pt x="626" y="316"/>
                  </a:cubicBezTo>
                  <a:close/>
                  <a:moveTo>
                    <a:pt x="628" y="0"/>
                  </a:moveTo>
                  <a:cubicBezTo>
                    <a:pt x="393" y="0"/>
                    <a:pt x="180" y="141"/>
                    <a:pt x="91" y="358"/>
                  </a:cubicBezTo>
                  <a:cubicBezTo>
                    <a:pt x="1" y="576"/>
                    <a:pt x="51" y="827"/>
                    <a:pt x="216" y="992"/>
                  </a:cubicBezTo>
                  <a:cubicBezTo>
                    <a:pt x="328" y="1104"/>
                    <a:pt x="477" y="1163"/>
                    <a:pt x="628" y="1163"/>
                  </a:cubicBezTo>
                  <a:cubicBezTo>
                    <a:pt x="703" y="1163"/>
                    <a:pt x="779" y="1149"/>
                    <a:pt x="850" y="1119"/>
                  </a:cubicBezTo>
                  <a:cubicBezTo>
                    <a:pt x="1067" y="1029"/>
                    <a:pt x="1210" y="816"/>
                    <a:pt x="1210" y="582"/>
                  </a:cubicBezTo>
                  <a:cubicBezTo>
                    <a:pt x="1208" y="260"/>
                    <a:pt x="949"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6506125" y="361275"/>
              <a:ext cx="130325" cy="81950"/>
            </a:xfrm>
            <a:custGeom>
              <a:avLst/>
              <a:gdLst/>
              <a:ahLst/>
              <a:cxnLst/>
              <a:rect l="l" t="t" r="r" b="b"/>
              <a:pathLst>
                <a:path w="5213" h="3278" extrusionOk="0">
                  <a:moveTo>
                    <a:pt x="801" y="2007"/>
                  </a:moveTo>
                  <a:cubicBezTo>
                    <a:pt x="1046" y="2007"/>
                    <a:pt x="1281" y="2196"/>
                    <a:pt x="1281" y="2483"/>
                  </a:cubicBezTo>
                  <a:cubicBezTo>
                    <a:pt x="1279" y="2746"/>
                    <a:pt x="1067" y="2960"/>
                    <a:pt x="804" y="2960"/>
                  </a:cubicBezTo>
                  <a:cubicBezTo>
                    <a:pt x="380" y="2960"/>
                    <a:pt x="167" y="2447"/>
                    <a:pt x="468" y="2147"/>
                  </a:cubicBezTo>
                  <a:cubicBezTo>
                    <a:pt x="565" y="2050"/>
                    <a:pt x="684" y="2007"/>
                    <a:pt x="801" y="2007"/>
                  </a:cubicBezTo>
                  <a:close/>
                  <a:moveTo>
                    <a:pt x="4816" y="1"/>
                  </a:moveTo>
                  <a:cubicBezTo>
                    <a:pt x="4809" y="1"/>
                    <a:pt x="4802" y="1"/>
                    <a:pt x="4796" y="2"/>
                  </a:cubicBezTo>
                  <a:lnTo>
                    <a:pt x="4791" y="4"/>
                  </a:lnTo>
                  <a:cubicBezTo>
                    <a:pt x="4786" y="4"/>
                    <a:pt x="4781" y="6"/>
                    <a:pt x="4777" y="8"/>
                  </a:cubicBezTo>
                  <a:lnTo>
                    <a:pt x="4771" y="9"/>
                  </a:lnTo>
                  <a:cubicBezTo>
                    <a:pt x="4765" y="12"/>
                    <a:pt x="4758" y="14"/>
                    <a:pt x="4752" y="17"/>
                  </a:cubicBezTo>
                  <a:lnTo>
                    <a:pt x="4330" y="228"/>
                  </a:lnTo>
                  <a:cubicBezTo>
                    <a:pt x="4254" y="269"/>
                    <a:pt x="4225" y="362"/>
                    <a:pt x="4262" y="438"/>
                  </a:cubicBezTo>
                  <a:cubicBezTo>
                    <a:pt x="4291" y="494"/>
                    <a:pt x="4347" y="526"/>
                    <a:pt x="4406" y="526"/>
                  </a:cubicBezTo>
                  <a:cubicBezTo>
                    <a:pt x="4428" y="526"/>
                    <a:pt x="4450" y="522"/>
                    <a:pt x="4471" y="512"/>
                  </a:cubicBezTo>
                  <a:lnTo>
                    <a:pt x="4584" y="456"/>
                  </a:lnTo>
                  <a:lnTo>
                    <a:pt x="4584" y="456"/>
                  </a:lnTo>
                  <a:cubicBezTo>
                    <a:pt x="4377" y="1152"/>
                    <a:pt x="4016" y="1667"/>
                    <a:pt x="3510" y="1989"/>
                  </a:cubicBezTo>
                  <a:cubicBezTo>
                    <a:pt x="3008" y="2309"/>
                    <a:pt x="2450" y="2381"/>
                    <a:pt x="2046" y="2381"/>
                  </a:cubicBezTo>
                  <a:cubicBezTo>
                    <a:pt x="1848" y="2381"/>
                    <a:pt x="1686" y="2364"/>
                    <a:pt x="1586" y="2350"/>
                  </a:cubicBezTo>
                  <a:cubicBezTo>
                    <a:pt x="1521" y="1967"/>
                    <a:pt x="1188" y="1691"/>
                    <a:pt x="806" y="1691"/>
                  </a:cubicBezTo>
                  <a:cubicBezTo>
                    <a:pt x="787" y="1691"/>
                    <a:pt x="769" y="1692"/>
                    <a:pt x="750" y="1693"/>
                  </a:cubicBezTo>
                  <a:cubicBezTo>
                    <a:pt x="345" y="1721"/>
                    <a:pt x="26" y="2052"/>
                    <a:pt x="13" y="2459"/>
                  </a:cubicBezTo>
                  <a:cubicBezTo>
                    <a:pt x="1" y="2865"/>
                    <a:pt x="297" y="3215"/>
                    <a:pt x="699" y="3271"/>
                  </a:cubicBezTo>
                  <a:cubicBezTo>
                    <a:pt x="735" y="3275"/>
                    <a:pt x="770" y="3278"/>
                    <a:pt x="805" y="3278"/>
                  </a:cubicBezTo>
                  <a:cubicBezTo>
                    <a:pt x="1167" y="3278"/>
                    <a:pt x="1490" y="3030"/>
                    <a:pt x="1577" y="2669"/>
                  </a:cubicBezTo>
                  <a:cubicBezTo>
                    <a:pt x="1734" y="2690"/>
                    <a:pt x="1893" y="2701"/>
                    <a:pt x="2053" y="2701"/>
                  </a:cubicBezTo>
                  <a:cubicBezTo>
                    <a:pt x="2500" y="2701"/>
                    <a:pt x="3113" y="2618"/>
                    <a:pt x="3677" y="2258"/>
                  </a:cubicBezTo>
                  <a:cubicBezTo>
                    <a:pt x="4237" y="1903"/>
                    <a:pt x="4637" y="1348"/>
                    <a:pt x="4870" y="607"/>
                  </a:cubicBezTo>
                  <a:lnTo>
                    <a:pt x="4892" y="652"/>
                  </a:lnTo>
                  <a:cubicBezTo>
                    <a:pt x="4922" y="705"/>
                    <a:pt x="4976" y="736"/>
                    <a:pt x="5032" y="736"/>
                  </a:cubicBezTo>
                  <a:cubicBezTo>
                    <a:pt x="5056" y="736"/>
                    <a:pt x="5081" y="730"/>
                    <a:pt x="5104" y="718"/>
                  </a:cubicBezTo>
                  <a:cubicBezTo>
                    <a:pt x="5181" y="681"/>
                    <a:pt x="5213" y="588"/>
                    <a:pt x="5176" y="511"/>
                  </a:cubicBezTo>
                  <a:lnTo>
                    <a:pt x="5175" y="510"/>
                  </a:lnTo>
                  <a:lnTo>
                    <a:pt x="4964" y="87"/>
                  </a:lnTo>
                  <a:cubicBezTo>
                    <a:pt x="4964" y="86"/>
                    <a:pt x="4962" y="86"/>
                    <a:pt x="4962" y="84"/>
                  </a:cubicBezTo>
                  <a:lnTo>
                    <a:pt x="4960" y="80"/>
                  </a:lnTo>
                  <a:cubicBezTo>
                    <a:pt x="4957" y="76"/>
                    <a:pt x="4954" y="71"/>
                    <a:pt x="4952" y="67"/>
                  </a:cubicBezTo>
                  <a:cubicBezTo>
                    <a:pt x="4950" y="65"/>
                    <a:pt x="4950" y="64"/>
                    <a:pt x="4949" y="63"/>
                  </a:cubicBezTo>
                  <a:cubicBezTo>
                    <a:pt x="4941" y="52"/>
                    <a:pt x="4931" y="43"/>
                    <a:pt x="4921" y="33"/>
                  </a:cubicBezTo>
                  <a:lnTo>
                    <a:pt x="4919" y="32"/>
                  </a:lnTo>
                  <a:lnTo>
                    <a:pt x="4918" y="32"/>
                  </a:lnTo>
                  <a:cubicBezTo>
                    <a:pt x="4913" y="26"/>
                    <a:pt x="4906" y="24"/>
                    <a:pt x="4901" y="20"/>
                  </a:cubicBezTo>
                  <a:cubicBezTo>
                    <a:pt x="4895" y="17"/>
                    <a:pt x="4890" y="14"/>
                    <a:pt x="4884" y="12"/>
                  </a:cubicBezTo>
                  <a:lnTo>
                    <a:pt x="4879" y="9"/>
                  </a:lnTo>
                  <a:cubicBezTo>
                    <a:pt x="4874" y="8"/>
                    <a:pt x="4868" y="6"/>
                    <a:pt x="4863" y="5"/>
                  </a:cubicBezTo>
                  <a:lnTo>
                    <a:pt x="4860" y="4"/>
                  </a:lnTo>
                  <a:cubicBezTo>
                    <a:pt x="4853" y="2"/>
                    <a:pt x="4847" y="1"/>
                    <a:pt x="4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p:nvPr/>
          </p:nvSpPr>
          <p:spPr>
            <a:xfrm>
              <a:off x="6490200" y="356050"/>
              <a:ext cx="24425" cy="23625"/>
            </a:xfrm>
            <a:custGeom>
              <a:avLst/>
              <a:gdLst/>
              <a:ahLst/>
              <a:cxnLst/>
              <a:rect l="l" t="t" r="r" b="b"/>
              <a:pathLst>
                <a:path w="977" h="945" extrusionOk="0">
                  <a:moveTo>
                    <a:pt x="176" y="0"/>
                  </a:moveTo>
                  <a:cubicBezTo>
                    <a:pt x="135" y="0"/>
                    <a:pt x="94" y="16"/>
                    <a:pt x="63" y="47"/>
                  </a:cubicBezTo>
                  <a:cubicBezTo>
                    <a:pt x="2" y="108"/>
                    <a:pt x="1" y="204"/>
                    <a:pt x="60" y="268"/>
                  </a:cubicBezTo>
                  <a:lnTo>
                    <a:pt x="265" y="472"/>
                  </a:lnTo>
                  <a:lnTo>
                    <a:pt x="60" y="677"/>
                  </a:lnTo>
                  <a:cubicBezTo>
                    <a:pt x="1" y="740"/>
                    <a:pt x="2" y="837"/>
                    <a:pt x="63" y="898"/>
                  </a:cubicBezTo>
                  <a:cubicBezTo>
                    <a:pt x="94" y="929"/>
                    <a:pt x="135" y="945"/>
                    <a:pt x="176" y="945"/>
                  </a:cubicBezTo>
                  <a:cubicBezTo>
                    <a:pt x="215" y="945"/>
                    <a:pt x="254" y="931"/>
                    <a:pt x="285" y="902"/>
                  </a:cubicBezTo>
                  <a:lnTo>
                    <a:pt x="489" y="697"/>
                  </a:lnTo>
                  <a:lnTo>
                    <a:pt x="694" y="902"/>
                  </a:lnTo>
                  <a:cubicBezTo>
                    <a:pt x="725" y="931"/>
                    <a:pt x="764" y="945"/>
                    <a:pt x="802" y="945"/>
                  </a:cubicBezTo>
                  <a:cubicBezTo>
                    <a:pt x="843" y="945"/>
                    <a:pt x="884" y="929"/>
                    <a:pt x="915" y="898"/>
                  </a:cubicBezTo>
                  <a:cubicBezTo>
                    <a:pt x="975" y="837"/>
                    <a:pt x="977" y="740"/>
                    <a:pt x="919" y="677"/>
                  </a:cubicBezTo>
                  <a:lnTo>
                    <a:pt x="714" y="472"/>
                  </a:lnTo>
                  <a:lnTo>
                    <a:pt x="919" y="268"/>
                  </a:lnTo>
                  <a:cubicBezTo>
                    <a:pt x="977" y="204"/>
                    <a:pt x="975" y="108"/>
                    <a:pt x="915" y="47"/>
                  </a:cubicBezTo>
                  <a:cubicBezTo>
                    <a:pt x="884" y="16"/>
                    <a:pt x="843" y="0"/>
                    <a:pt x="802" y="0"/>
                  </a:cubicBezTo>
                  <a:cubicBezTo>
                    <a:pt x="764" y="0"/>
                    <a:pt x="725" y="14"/>
                    <a:pt x="694" y="43"/>
                  </a:cubicBezTo>
                  <a:lnTo>
                    <a:pt x="489" y="248"/>
                  </a:lnTo>
                  <a:lnTo>
                    <a:pt x="285" y="43"/>
                  </a:lnTo>
                  <a:cubicBezTo>
                    <a:pt x="254" y="14"/>
                    <a:pt x="21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7"/>
            <p:cNvSpPr/>
            <p:nvPr/>
          </p:nvSpPr>
          <p:spPr>
            <a:xfrm>
              <a:off x="6627475" y="419275"/>
              <a:ext cx="24625" cy="23825"/>
            </a:xfrm>
            <a:custGeom>
              <a:avLst/>
              <a:gdLst/>
              <a:ahLst/>
              <a:cxnLst/>
              <a:rect l="l" t="t" r="r" b="b"/>
              <a:pathLst>
                <a:path w="985" h="953" extrusionOk="0">
                  <a:moveTo>
                    <a:pt x="176" y="1"/>
                  </a:moveTo>
                  <a:cubicBezTo>
                    <a:pt x="135" y="1"/>
                    <a:pt x="95" y="16"/>
                    <a:pt x="64" y="47"/>
                  </a:cubicBezTo>
                  <a:cubicBezTo>
                    <a:pt x="1" y="111"/>
                    <a:pt x="2" y="214"/>
                    <a:pt x="67" y="276"/>
                  </a:cubicBezTo>
                  <a:lnTo>
                    <a:pt x="273" y="481"/>
                  </a:lnTo>
                  <a:lnTo>
                    <a:pt x="67" y="685"/>
                  </a:lnTo>
                  <a:cubicBezTo>
                    <a:pt x="9" y="747"/>
                    <a:pt x="10" y="846"/>
                    <a:pt x="71" y="906"/>
                  </a:cubicBezTo>
                  <a:cubicBezTo>
                    <a:pt x="102" y="937"/>
                    <a:pt x="142" y="953"/>
                    <a:pt x="183" y="953"/>
                  </a:cubicBezTo>
                  <a:cubicBezTo>
                    <a:pt x="222" y="953"/>
                    <a:pt x="261" y="939"/>
                    <a:pt x="292" y="910"/>
                  </a:cubicBezTo>
                  <a:lnTo>
                    <a:pt x="496" y="704"/>
                  </a:lnTo>
                  <a:lnTo>
                    <a:pt x="702" y="910"/>
                  </a:lnTo>
                  <a:cubicBezTo>
                    <a:pt x="732" y="939"/>
                    <a:pt x="771" y="953"/>
                    <a:pt x="810" y="953"/>
                  </a:cubicBezTo>
                  <a:cubicBezTo>
                    <a:pt x="851" y="953"/>
                    <a:pt x="892" y="937"/>
                    <a:pt x="923" y="906"/>
                  </a:cubicBezTo>
                  <a:cubicBezTo>
                    <a:pt x="983" y="846"/>
                    <a:pt x="985" y="747"/>
                    <a:pt x="926" y="685"/>
                  </a:cubicBezTo>
                  <a:lnTo>
                    <a:pt x="721" y="481"/>
                  </a:lnTo>
                  <a:lnTo>
                    <a:pt x="926" y="276"/>
                  </a:lnTo>
                  <a:cubicBezTo>
                    <a:pt x="985" y="213"/>
                    <a:pt x="983" y="115"/>
                    <a:pt x="923" y="54"/>
                  </a:cubicBezTo>
                  <a:cubicBezTo>
                    <a:pt x="892" y="23"/>
                    <a:pt x="852" y="8"/>
                    <a:pt x="811" y="8"/>
                  </a:cubicBezTo>
                  <a:cubicBezTo>
                    <a:pt x="772" y="8"/>
                    <a:pt x="733" y="22"/>
                    <a:pt x="702" y="51"/>
                  </a:cubicBezTo>
                  <a:lnTo>
                    <a:pt x="496" y="256"/>
                  </a:lnTo>
                  <a:lnTo>
                    <a:pt x="292" y="51"/>
                  </a:lnTo>
                  <a:cubicBezTo>
                    <a:pt x="260" y="18"/>
                    <a:pt x="218"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7"/>
            <p:cNvSpPr/>
            <p:nvPr/>
          </p:nvSpPr>
          <p:spPr>
            <a:xfrm>
              <a:off x="6558800" y="366525"/>
              <a:ext cx="24650" cy="23850"/>
            </a:xfrm>
            <a:custGeom>
              <a:avLst/>
              <a:gdLst/>
              <a:ahLst/>
              <a:cxnLst/>
              <a:rect l="l" t="t" r="r" b="b"/>
              <a:pathLst>
                <a:path w="986" h="954" extrusionOk="0">
                  <a:moveTo>
                    <a:pt x="177" y="0"/>
                  </a:moveTo>
                  <a:cubicBezTo>
                    <a:pt x="137" y="0"/>
                    <a:pt x="96" y="16"/>
                    <a:pt x="65" y="47"/>
                  </a:cubicBezTo>
                  <a:cubicBezTo>
                    <a:pt x="3" y="109"/>
                    <a:pt x="3" y="210"/>
                    <a:pt x="65" y="271"/>
                  </a:cubicBezTo>
                  <a:lnTo>
                    <a:pt x="271" y="476"/>
                  </a:lnTo>
                  <a:lnTo>
                    <a:pt x="65" y="681"/>
                  </a:lnTo>
                  <a:cubicBezTo>
                    <a:pt x="2" y="743"/>
                    <a:pt x="0" y="845"/>
                    <a:pt x="64" y="907"/>
                  </a:cubicBezTo>
                  <a:cubicBezTo>
                    <a:pt x="94" y="938"/>
                    <a:pt x="135" y="954"/>
                    <a:pt x="175" y="954"/>
                  </a:cubicBezTo>
                  <a:cubicBezTo>
                    <a:pt x="217" y="954"/>
                    <a:pt x="258" y="937"/>
                    <a:pt x="290" y="905"/>
                  </a:cubicBezTo>
                  <a:lnTo>
                    <a:pt x="494" y="701"/>
                  </a:lnTo>
                  <a:lnTo>
                    <a:pt x="700" y="905"/>
                  </a:lnTo>
                  <a:cubicBezTo>
                    <a:pt x="731" y="936"/>
                    <a:pt x="771" y="952"/>
                    <a:pt x="811" y="952"/>
                  </a:cubicBezTo>
                  <a:cubicBezTo>
                    <a:pt x="852" y="952"/>
                    <a:pt x="893" y="936"/>
                    <a:pt x="924" y="905"/>
                  </a:cubicBezTo>
                  <a:cubicBezTo>
                    <a:pt x="986" y="844"/>
                    <a:pt x="986" y="743"/>
                    <a:pt x="924" y="681"/>
                  </a:cubicBezTo>
                  <a:lnTo>
                    <a:pt x="719" y="476"/>
                  </a:lnTo>
                  <a:lnTo>
                    <a:pt x="924" y="271"/>
                  </a:lnTo>
                  <a:cubicBezTo>
                    <a:pt x="983" y="208"/>
                    <a:pt x="982" y="111"/>
                    <a:pt x="921" y="51"/>
                  </a:cubicBezTo>
                  <a:cubicBezTo>
                    <a:pt x="890" y="20"/>
                    <a:pt x="849" y="4"/>
                    <a:pt x="808" y="4"/>
                  </a:cubicBezTo>
                  <a:cubicBezTo>
                    <a:pt x="769" y="4"/>
                    <a:pt x="731" y="18"/>
                    <a:pt x="700" y="47"/>
                  </a:cubicBezTo>
                  <a:lnTo>
                    <a:pt x="494" y="251"/>
                  </a:lnTo>
                  <a:lnTo>
                    <a:pt x="290" y="47"/>
                  </a:lnTo>
                  <a:cubicBezTo>
                    <a:pt x="259" y="16"/>
                    <a:pt x="218"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37"/>
          <p:cNvGrpSpPr/>
          <p:nvPr/>
        </p:nvGrpSpPr>
        <p:grpSpPr>
          <a:xfrm>
            <a:off x="6202100" y="3579663"/>
            <a:ext cx="269000" cy="235575"/>
            <a:chOff x="5724950" y="1380675"/>
            <a:chExt cx="269000" cy="235575"/>
          </a:xfrm>
        </p:grpSpPr>
        <p:sp>
          <p:nvSpPr>
            <p:cNvPr id="296" name="Google Shape;296;p37"/>
            <p:cNvSpPr/>
            <p:nvPr/>
          </p:nvSpPr>
          <p:spPr>
            <a:xfrm>
              <a:off x="5781150" y="1427600"/>
              <a:ext cx="155775" cy="141725"/>
            </a:xfrm>
            <a:custGeom>
              <a:avLst/>
              <a:gdLst/>
              <a:ahLst/>
              <a:cxnLst/>
              <a:rect l="l" t="t" r="r" b="b"/>
              <a:pathLst>
                <a:path w="6231" h="5669" extrusionOk="0">
                  <a:moveTo>
                    <a:pt x="3117" y="314"/>
                  </a:moveTo>
                  <a:cubicBezTo>
                    <a:pt x="3501" y="314"/>
                    <a:pt x="3886" y="402"/>
                    <a:pt x="4240" y="577"/>
                  </a:cubicBezTo>
                  <a:lnTo>
                    <a:pt x="3556" y="1760"/>
                  </a:lnTo>
                  <a:cubicBezTo>
                    <a:pt x="3415" y="1702"/>
                    <a:pt x="3266" y="1673"/>
                    <a:pt x="3117" y="1673"/>
                  </a:cubicBezTo>
                  <a:cubicBezTo>
                    <a:pt x="2967" y="1673"/>
                    <a:pt x="2818" y="1702"/>
                    <a:pt x="2677" y="1760"/>
                  </a:cubicBezTo>
                  <a:lnTo>
                    <a:pt x="1995" y="577"/>
                  </a:lnTo>
                  <a:cubicBezTo>
                    <a:pt x="2348" y="402"/>
                    <a:pt x="2732" y="314"/>
                    <a:pt x="3117" y="314"/>
                  </a:cubicBezTo>
                  <a:close/>
                  <a:moveTo>
                    <a:pt x="1723" y="734"/>
                  </a:moveTo>
                  <a:lnTo>
                    <a:pt x="2407" y="1917"/>
                  </a:lnTo>
                  <a:cubicBezTo>
                    <a:pt x="2166" y="2103"/>
                    <a:pt x="2008" y="2376"/>
                    <a:pt x="1966" y="2678"/>
                  </a:cubicBezTo>
                  <a:lnTo>
                    <a:pt x="601" y="2678"/>
                  </a:lnTo>
                  <a:cubicBezTo>
                    <a:pt x="650" y="1889"/>
                    <a:pt x="1064" y="1170"/>
                    <a:pt x="1723" y="734"/>
                  </a:cubicBezTo>
                  <a:close/>
                  <a:moveTo>
                    <a:pt x="3116" y="1987"/>
                  </a:moveTo>
                  <a:cubicBezTo>
                    <a:pt x="3337" y="1987"/>
                    <a:pt x="3554" y="2073"/>
                    <a:pt x="3716" y="2235"/>
                  </a:cubicBezTo>
                  <a:cubicBezTo>
                    <a:pt x="3959" y="2477"/>
                    <a:pt x="4031" y="2842"/>
                    <a:pt x="3899" y="3158"/>
                  </a:cubicBezTo>
                  <a:cubicBezTo>
                    <a:pt x="3769" y="3476"/>
                    <a:pt x="3459" y="3682"/>
                    <a:pt x="3116" y="3682"/>
                  </a:cubicBezTo>
                  <a:cubicBezTo>
                    <a:pt x="2649" y="3681"/>
                    <a:pt x="2269" y="3303"/>
                    <a:pt x="2269" y="2834"/>
                  </a:cubicBezTo>
                  <a:cubicBezTo>
                    <a:pt x="2269" y="2492"/>
                    <a:pt x="2475" y="2183"/>
                    <a:pt x="2792" y="2051"/>
                  </a:cubicBezTo>
                  <a:cubicBezTo>
                    <a:pt x="2896" y="2007"/>
                    <a:pt x="3006" y="1987"/>
                    <a:pt x="3116" y="1987"/>
                  </a:cubicBezTo>
                  <a:close/>
                  <a:moveTo>
                    <a:pt x="5632" y="2992"/>
                  </a:moveTo>
                  <a:cubicBezTo>
                    <a:pt x="5594" y="3604"/>
                    <a:pt x="5334" y="4183"/>
                    <a:pt x="4900" y="4618"/>
                  </a:cubicBezTo>
                  <a:cubicBezTo>
                    <a:pt x="4781" y="4736"/>
                    <a:pt x="4651" y="4842"/>
                    <a:pt x="4511" y="4935"/>
                  </a:cubicBezTo>
                  <a:lnTo>
                    <a:pt x="3827" y="3752"/>
                  </a:lnTo>
                  <a:cubicBezTo>
                    <a:pt x="4068" y="3565"/>
                    <a:pt x="4225" y="3292"/>
                    <a:pt x="4267" y="2992"/>
                  </a:cubicBezTo>
                  <a:close/>
                  <a:moveTo>
                    <a:pt x="3556" y="3908"/>
                  </a:moveTo>
                  <a:lnTo>
                    <a:pt x="4240" y="5092"/>
                  </a:lnTo>
                  <a:cubicBezTo>
                    <a:pt x="3886" y="5267"/>
                    <a:pt x="3501" y="5355"/>
                    <a:pt x="3117" y="5355"/>
                  </a:cubicBezTo>
                  <a:cubicBezTo>
                    <a:pt x="2732" y="5355"/>
                    <a:pt x="2348" y="5267"/>
                    <a:pt x="1994" y="5092"/>
                  </a:cubicBezTo>
                  <a:lnTo>
                    <a:pt x="1994" y="5092"/>
                  </a:lnTo>
                  <a:lnTo>
                    <a:pt x="2677" y="3908"/>
                  </a:lnTo>
                  <a:cubicBezTo>
                    <a:pt x="2818" y="3966"/>
                    <a:pt x="2967" y="3995"/>
                    <a:pt x="3117" y="3995"/>
                  </a:cubicBezTo>
                  <a:cubicBezTo>
                    <a:pt x="3266" y="3995"/>
                    <a:pt x="3415" y="3966"/>
                    <a:pt x="3556" y="3908"/>
                  </a:cubicBezTo>
                  <a:close/>
                  <a:moveTo>
                    <a:pt x="3119" y="1"/>
                  </a:moveTo>
                  <a:cubicBezTo>
                    <a:pt x="2389" y="1"/>
                    <a:pt x="1661" y="281"/>
                    <a:pt x="1112" y="831"/>
                  </a:cubicBezTo>
                  <a:cubicBezTo>
                    <a:pt x="103" y="1841"/>
                    <a:pt x="1" y="3449"/>
                    <a:pt x="876" y="4573"/>
                  </a:cubicBezTo>
                  <a:cubicBezTo>
                    <a:pt x="907" y="4611"/>
                    <a:pt x="952" y="4631"/>
                    <a:pt x="997" y="4631"/>
                  </a:cubicBezTo>
                  <a:cubicBezTo>
                    <a:pt x="1031" y="4631"/>
                    <a:pt x="1065" y="4620"/>
                    <a:pt x="1093" y="4597"/>
                  </a:cubicBezTo>
                  <a:cubicBezTo>
                    <a:pt x="1160" y="4545"/>
                    <a:pt x="1173" y="4449"/>
                    <a:pt x="1124" y="4381"/>
                  </a:cubicBezTo>
                  <a:cubicBezTo>
                    <a:pt x="813" y="3981"/>
                    <a:pt x="630" y="3496"/>
                    <a:pt x="600" y="2992"/>
                  </a:cubicBezTo>
                  <a:lnTo>
                    <a:pt x="1965" y="2992"/>
                  </a:lnTo>
                  <a:cubicBezTo>
                    <a:pt x="2007" y="3293"/>
                    <a:pt x="2164" y="3566"/>
                    <a:pt x="2405" y="3752"/>
                  </a:cubicBezTo>
                  <a:lnTo>
                    <a:pt x="1721" y="4937"/>
                  </a:lnTo>
                  <a:cubicBezTo>
                    <a:pt x="1670" y="4902"/>
                    <a:pt x="1619" y="4865"/>
                    <a:pt x="1571" y="4828"/>
                  </a:cubicBezTo>
                  <a:cubicBezTo>
                    <a:pt x="1541" y="4803"/>
                    <a:pt x="1505" y="4791"/>
                    <a:pt x="1470" y="4791"/>
                  </a:cubicBezTo>
                  <a:cubicBezTo>
                    <a:pt x="1424" y="4791"/>
                    <a:pt x="1378" y="4812"/>
                    <a:pt x="1347" y="4852"/>
                  </a:cubicBezTo>
                  <a:cubicBezTo>
                    <a:pt x="1292" y="4922"/>
                    <a:pt x="1307" y="5022"/>
                    <a:pt x="1378" y="5074"/>
                  </a:cubicBezTo>
                  <a:cubicBezTo>
                    <a:pt x="1892" y="5473"/>
                    <a:pt x="2504" y="5669"/>
                    <a:pt x="3114" y="5669"/>
                  </a:cubicBezTo>
                  <a:cubicBezTo>
                    <a:pt x="3844" y="5669"/>
                    <a:pt x="4570" y="5388"/>
                    <a:pt x="5120" y="4838"/>
                  </a:cubicBezTo>
                  <a:cubicBezTo>
                    <a:pt x="6130" y="3830"/>
                    <a:pt x="6231" y="2220"/>
                    <a:pt x="5356" y="1096"/>
                  </a:cubicBezTo>
                  <a:cubicBezTo>
                    <a:pt x="5325" y="1056"/>
                    <a:pt x="5279" y="1036"/>
                    <a:pt x="5232" y="1036"/>
                  </a:cubicBezTo>
                  <a:cubicBezTo>
                    <a:pt x="5199" y="1036"/>
                    <a:pt x="5165" y="1047"/>
                    <a:pt x="5137" y="1069"/>
                  </a:cubicBezTo>
                  <a:cubicBezTo>
                    <a:pt x="5068" y="1122"/>
                    <a:pt x="5056" y="1220"/>
                    <a:pt x="5108" y="1289"/>
                  </a:cubicBezTo>
                  <a:cubicBezTo>
                    <a:pt x="5419" y="1688"/>
                    <a:pt x="5602" y="2172"/>
                    <a:pt x="5632" y="2678"/>
                  </a:cubicBezTo>
                  <a:lnTo>
                    <a:pt x="4267" y="2678"/>
                  </a:lnTo>
                  <a:cubicBezTo>
                    <a:pt x="4225" y="2376"/>
                    <a:pt x="4068" y="2103"/>
                    <a:pt x="3827" y="1917"/>
                  </a:cubicBezTo>
                  <a:lnTo>
                    <a:pt x="4511" y="733"/>
                  </a:lnTo>
                  <a:cubicBezTo>
                    <a:pt x="4562" y="768"/>
                    <a:pt x="4613" y="804"/>
                    <a:pt x="4661" y="842"/>
                  </a:cubicBezTo>
                  <a:cubicBezTo>
                    <a:pt x="4689" y="863"/>
                    <a:pt x="4722" y="873"/>
                    <a:pt x="4755" y="873"/>
                  </a:cubicBezTo>
                  <a:cubicBezTo>
                    <a:pt x="4802" y="873"/>
                    <a:pt x="4848" y="852"/>
                    <a:pt x="4878" y="812"/>
                  </a:cubicBezTo>
                  <a:cubicBezTo>
                    <a:pt x="4931" y="745"/>
                    <a:pt x="4920" y="649"/>
                    <a:pt x="4854" y="595"/>
                  </a:cubicBezTo>
                  <a:cubicBezTo>
                    <a:pt x="4342" y="197"/>
                    <a:pt x="3729" y="1"/>
                    <a:pt x="3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7"/>
            <p:cNvSpPr/>
            <p:nvPr/>
          </p:nvSpPr>
          <p:spPr>
            <a:xfrm>
              <a:off x="5724950" y="1380675"/>
              <a:ext cx="269000" cy="235575"/>
            </a:xfrm>
            <a:custGeom>
              <a:avLst/>
              <a:gdLst/>
              <a:ahLst/>
              <a:cxnLst/>
              <a:rect l="l" t="t" r="r" b="b"/>
              <a:pathLst>
                <a:path w="10760" h="9423" extrusionOk="0">
                  <a:moveTo>
                    <a:pt x="2998" y="313"/>
                  </a:moveTo>
                  <a:cubicBezTo>
                    <a:pt x="3110" y="313"/>
                    <a:pt x="3219" y="378"/>
                    <a:pt x="3269" y="490"/>
                  </a:cubicBezTo>
                  <a:lnTo>
                    <a:pt x="3699" y="1440"/>
                  </a:lnTo>
                  <a:cubicBezTo>
                    <a:pt x="3584" y="1499"/>
                    <a:pt x="3474" y="1564"/>
                    <a:pt x="3366" y="1634"/>
                  </a:cubicBezTo>
                  <a:lnTo>
                    <a:pt x="2756" y="786"/>
                  </a:lnTo>
                  <a:cubicBezTo>
                    <a:pt x="2653" y="642"/>
                    <a:pt x="2696" y="441"/>
                    <a:pt x="2849" y="354"/>
                  </a:cubicBezTo>
                  <a:cubicBezTo>
                    <a:pt x="2896" y="326"/>
                    <a:pt x="2947" y="313"/>
                    <a:pt x="2998" y="313"/>
                  </a:cubicBezTo>
                  <a:close/>
                  <a:moveTo>
                    <a:pt x="7732" y="314"/>
                  </a:moveTo>
                  <a:cubicBezTo>
                    <a:pt x="7783" y="314"/>
                    <a:pt x="7834" y="327"/>
                    <a:pt x="7881" y="354"/>
                  </a:cubicBezTo>
                  <a:cubicBezTo>
                    <a:pt x="8033" y="442"/>
                    <a:pt x="8076" y="643"/>
                    <a:pt x="7974" y="786"/>
                  </a:cubicBezTo>
                  <a:lnTo>
                    <a:pt x="7364" y="1634"/>
                  </a:lnTo>
                  <a:cubicBezTo>
                    <a:pt x="7257" y="1564"/>
                    <a:pt x="7145" y="1499"/>
                    <a:pt x="7032" y="1440"/>
                  </a:cubicBezTo>
                  <a:lnTo>
                    <a:pt x="7461" y="490"/>
                  </a:lnTo>
                  <a:cubicBezTo>
                    <a:pt x="7511" y="378"/>
                    <a:pt x="7619" y="314"/>
                    <a:pt x="7732" y="314"/>
                  </a:cubicBezTo>
                  <a:close/>
                  <a:moveTo>
                    <a:pt x="630" y="4413"/>
                  </a:moveTo>
                  <a:cubicBezTo>
                    <a:pt x="640" y="4413"/>
                    <a:pt x="650" y="4414"/>
                    <a:pt x="661" y="4415"/>
                  </a:cubicBezTo>
                  <a:lnTo>
                    <a:pt x="1698" y="4519"/>
                  </a:lnTo>
                  <a:cubicBezTo>
                    <a:pt x="1696" y="4583"/>
                    <a:pt x="1694" y="4646"/>
                    <a:pt x="1694" y="4711"/>
                  </a:cubicBezTo>
                  <a:cubicBezTo>
                    <a:pt x="1694" y="4776"/>
                    <a:pt x="1696" y="4840"/>
                    <a:pt x="1698" y="4904"/>
                  </a:cubicBezTo>
                  <a:lnTo>
                    <a:pt x="661" y="5007"/>
                  </a:lnTo>
                  <a:cubicBezTo>
                    <a:pt x="650" y="5008"/>
                    <a:pt x="639" y="5009"/>
                    <a:pt x="629" y="5009"/>
                  </a:cubicBezTo>
                  <a:cubicBezTo>
                    <a:pt x="467" y="5009"/>
                    <a:pt x="333" y="4877"/>
                    <a:pt x="333" y="4711"/>
                  </a:cubicBezTo>
                  <a:cubicBezTo>
                    <a:pt x="333" y="4545"/>
                    <a:pt x="468" y="4413"/>
                    <a:pt x="630" y="4413"/>
                  </a:cubicBezTo>
                  <a:close/>
                  <a:moveTo>
                    <a:pt x="10101" y="4413"/>
                  </a:moveTo>
                  <a:cubicBezTo>
                    <a:pt x="10367" y="4413"/>
                    <a:pt x="10504" y="4748"/>
                    <a:pt x="10299" y="4933"/>
                  </a:cubicBezTo>
                  <a:cubicBezTo>
                    <a:pt x="10243" y="4983"/>
                    <a:pt x="10171" y="5010"/>
                    <a:pt x="10098" y="5010"/>
                  </a:cubicBezTo>
                  <a:cubicBezTo>
                    <a:pt x="10088" y="5010"/>
                    <a:pt x="10078" y="5009"/>
                    <a:pt x="10069" y="5009"/>
                  </a:cubicBezTo>
                  <a:lnTo>
                    <a:pt x="9031" y="4905"/>
                  </a:lnTo>
                  <a:cubicBezTo>
                    <a:pt x="9034" y="4840"/>
                    <a:pt x="9036" y="4777"/>
                    <a:pt x="9036" y="4712"/>
                  </a:cubicBezTo>
                  <a:cubicBezTo>
                    <a:pt x="9036" y="4648"/>
                    <a:pt x="9034" y="4583"/>
                    <a:pt x="9031" y="4520"/>
                  </a:cubicBezTo>
                  <a:lnTo>
                    <a:pt x="10069" y="4415"/>
                  </a:lnTo>
                  <a:cubicBezTo>
                    <a:pt x="10080" y="4414"/>
                    <a:pt x="10090" y="4413"/>
                    <a:pt x="10101" y="4413"/>
                  </a:cubicBezTo>
                  <a:close/>
                  <a:moveTo>
                    <a:pt x="5365" y="1354"/>
                  </a:moveTo>
                  <a:cubicBezTo>
                    <a:pt x="7218" y="1354"/>
                    <a:pt x="8724" y="2860"/>
                    <a:pt x="8724" y="4711"/>
                  </a:cubicBezTo>
                  <a:cubicBezTo>
                    <a:pt x="8724" y="6563"/>
                    <a:pt x="7217" y="8069"/>
                    <a:pt x="5365" y="8070"/>
                  </a:cubicBezTo>
                  <a:lnTo>
                    <a:pt x="5365" y="8070"/>
                  </a:lnTo>
                  <a:cubicBezTo>
                    <a:pt x="3514" y="8069"/>
                    <a:pt x="2008" y="6563"/>
                    <a:pt x="2008" y="4711"/>
                  </a:cubicBezTo>
                  <a:cubicBezTo>
                    <a:pt x="2008" y="2860"/>
                    <a:pt x="3514" y="1354"/>
                    <a:pt x="5365" y="1354"/>
                  </a:cubicBezTo>
                  <a:close/>
                  <a:moveTo>
                    <a:pt x="3366" y="7790"/>
                  </a:moveTo>
                  <a:cubicBezTo>
                    <a:pt x="3474" y="7860"/>
                    <a:pt x="3584" y="7924"/>
                    <a:pt x="3699" y="7982"/>
                  </a:cubicBezTo>
                  <a:lnTo>
                    <a:pt x="3269" y="8934"/>
                  </a:lnTo>
                  <a:cubicBezTo>
                    <a:pt x="3219" y="9045"/>
                    <a:pt x="3110" y="9109"/>
                    <a:pt x="2997" y="9109"/>
                  </a:cubicBezTo>
                  <a:cubicBezTo>
                    <a:pt x="2947" y="9109"/>
                    <a:pt x="2896" y="9097"/>
                    <a:pt x="2849" y="9070"/>
                  </a:cubicBezTo>
                  <a:cubicBezTo>
                    <a:pt x="2696" y="8981"/>
                    <a:pt x="2653" y="8780"/>
                    <a:pt x="2756" y="8638"/>
                  </a:cubicBezTo>
                  <a:lnTo>
                    <a:pt x="3366" y="7790"/>
                  </a:lnTo>
                  <a:close/>
                  <a:moveTo>
                    <a:pt x="7364" y="7790"/>
                  </a:moveTo>
                  <a:lnTo>
                    <a:pt x="7974" y="8638"/>
                  </a:lnTo>
                  <a:cubicBezTo>
                    <a:pt x="8076" y="8780"/>
                    <a:pt x="8033" y="8981"/>
                    <a:pt x="7881" y="9070"/>
                  </a:cubicBezTo>
                  <a:cubicBezTo>
                    <a:pt x="7834" y="9097"/>
                    <a:pt x="7783" y="9109"/>
                    <a:pt x="7733" y="9109"/>
                  </a:cubicBezTo>
                  <a:cubicBezTo>
                    <a:pt x="7620" y="9109"/>
                    <a:pt x="7511" y="9045"/>
                    <a:pt x="7461" y="8934"/>
                  </a:cubicBezTo>
                  <a:lnTo>
                    <a:pt x="7032" y="7982"/>
                  </a:lnTo>
                  <a:cubicBezTo>
                    <a:pt x="7145" y="7924"/>
                    <a:pt x="7257" y="7860"/>
                    <a:pt x="7364" y="7790"/>
                  </a:cubicBezTo>
                  <a:close/>
                  <a:moveTo>
                    <a:pt x="2998" y="0"/>
                  </a:moveTo>
                  <a:cubicBezTo>
                    <a:pt x="2894" y="0"/>
                    <a:pt x="2789" y="27"/>
                    <a:pt x="2692" y="83"/>
                  </a:cubicBezTo>
                  <a:cubicBezTo>
                    <a:pt x="2380" y="263"/>
                    <a:pt x="2291" y="674"/>
                    <a:pt x="2502" y="969"/>
                  </a:cubicBezTo>
                  <a:lnTo>
                    <a:pt x="3111" y="1815"/>
                  </a:lnTo>
                  <a:cubicBezTo>
                    <a:pt x="2357" y="2402"/>
                    <a:pt x="1860" y="3260"/>
                    <a:pt x="1728" y="4208"/>
                  </a:cubicBezTo>
                  <a:lnTo>
                    <a:pt x="692" y="4104"/>
                  </a:lnTo>
                  <a:cubicBezTo>
                    <a:pt x="670" y="4102"/>
                    <a:pt x="649" y="4101"/>
                    <a:pt x="627" y="4101"/>
                  </a:cubicBezTo>
                  <a:cubicBezTo>
                    <a:pt x="306" y="4101"/>
                    <a:pt x="35" y="4353"/>
                    <a:pt x="18" y="4681"/>
                  </a:cubicBezTo>
                  <a:cubicBezTo>
                    <a:pt x="1" y="5029"/>
                    <a:pt x="280" y="5322"/>
                    <a:pt x="629" y="5322"/>
                  </a:cubicBezTo>
                  <a:cubicBezTo>
                    <a:pt x="629" y="5322"/>
                    <a:pt x="630" y="5322"/>
                    <a:pt x="631" y="5322"/>
                  </a:cubicBezTo>
                  <a:cubicBezTo>
                    <a:pt x="651" y="5322"/>
                    <a:pt x="671" y="5321"/>
                    <a:pt x="692" y="5320"/>
                  </a:cubicBezTo>
                  <a:lnTo>
                    <a:pt x="1728" y="5216"/>
                  </a:lnTo>
                  <a:cubicBezTo>
                    <a:pt x="1860" y="6162"/>
                    <a:pt x="2357" y="7020"/>
                    <a:pt x="3111" y="7607"/>
                  </a:cubicBezTo>
                  <a:lnTo>
                    <a:pt x="2502" y="8455"/>
                  </a:lnTo>
                  <a:cubicBezTo>
                    <a:pt x="2291" y="8748"/>
                    <a:pt x="2380" y="9159"/>
                    <a:pt x="2692" y="9340"/>
                  </a:cubicBezTo>
                  <a:cubicBezTo>
                    <a:pt x="2788" y="9396"/>
                    <a:pt x="2893" y="9422"/>
                    <a:pt x="2996" y="9422"/>
                  </a:cubicBezTo>
                  <a:cubicBezTo>
                    <a:pt x="3228" y="9422"/>
                    <a:pt x="3451" y="9290"/>
                    <a:pt x="3555" y="9062"/>
                  </a:cubicBezTo>
                  <a:lnTo>
                    <a:pt x="3983" y="8113"/>
                  </a:lnTo>
                  <a:cubicBezTo>
                    <a:pt x="4426" y="8292"/>
                    <a:pt x="4895" y="8382"/>
                    <a:pt x="5365" y="8382"/>
                  </a:cubicBezTo>
                  <a:cubicBezTo>
                    <a:pt x="5834" y="8382"/>
                    <a:pt x="6304" y="8292"/>
                    <a:pt x="6746" y="8113"/>
                  </a:cubicBezTo>
                  <a:lnTo>
                    <a:pt x="7175" y="9062"/>
                  </a:lnTo>
                  <a:cubicBezTo>
                    <a:pt x="7278" y="9290"/>
                    <a:pt x="7501" y="9422"/>
                    <a:pt x="7733" y="9422"/>
                  </a:cubicBezTo>
                  <a:cubicBezTo>
                    <a:pt x="7836" y="9422"/>
                    <a:pt x="7941" y="9396"/>
                    <a:pt x="8037" y="9340"/>
                  </a:cubicBezTo>
                  <a:cubicBezTo>
                    <a:pt x="8350" y="9159"/>
                    <a:pt x="8439" y="8748"/>
                    <a:pt x="8227" y="8455"/>
                  </a:cubicBezTo>
                  <a:lnTo>
                    <a:pt x="7619" y="7607"/>
                  </a:lnTo>
                  <a:cubicBezTo>
                    <a:pt x="8374" y="7020"/>
                    <a:pt x="8869" y="6162"/>
                    <a:pt x="9001" y="5216"/>
                  </a:cubicBezTo>
                  <a:lnTo>
                    <a:pt x="10038" y="5320"/>
                  </a:lnTo>
                  <a:cubicBezTo>
                    <a:pt x="10058" y="5321"/>
                    <a:pt x="10078" y="5322"/>
                    <a:pt x="10098" y="5322"/>
                  </a:cubicBezTo>
                  <a:cubicBezTo>
                    <a:pt x="10351" y="5322"/>
                    <a:pt x="10578" y="5166"/>
                    <a:pt x="10669" y="4930"/>
                  </a:cubicBezTo>
                  <a:cubicBezTo>
                    <a:pt x="10759" y="4695"/>
                    <a:pt x="10696" y="4427"/>
                    <a:pt x="10509" y="4259"/>
                  </a:cubicBezTo>
                  <a:cubicBezTo>
                    <a:pt x="10396" y="4157"/>
                    <a:pt x="10250" y="4101"/>
                    <a:pt x="10099" y="4101"/>
                  </a:cubicBezTo>
                  <a:cubicBezTo>
                    <a:pt x="10079" y="4101"/>
                    <a:pt x="10058" y="4102"/>
                    <a:pt x="10038" y="4104"/>
                  </a:cubicBezTo>
                  <a:lnTo>
                    <a:pt x="9001" y="4208"/>
                  </a:lnTo>
                  <a:cubicBezTo>
                    <a:pt x="8869" y="3260"/>
                    <a:pt x="8374" y="2402"/>
                    <a:pt x="7619" y="1815"/>
                  </a:cubicBezTo>
                  <a:lnTo>
                    <a:pt x="8227" y="969"/>
                  </a:lnTo>
                  <a:cubicBezTo>
                    <a:pt x="8439" y="675"/>
                    <a:pt x="8350" y="263"/>
                    <a:pt x="8037" y="83"/>
                  </a:cubicBezTo>
                  <a:cubicBezTo>
                    <a:pt x="7940" y="27"/>
                    <a:pt x="7835" y="0"/>
                    <a:pt x="7732" y="0"/>
                  </a:cubicBezTo>
                  <a:cubicBezTo>
                    <a:pt x="7500" y="0"/>
                    <a:pt x="7278" y="132"/>
                    <a:pt x="7175" y="360"/>
                  </a:cubicBezTo>
                  <a:lnTo>
                    <a:pt x="6746" y="1309"/>
                  </a:lnTo>
                  <a:cubicBezTo>
                    <a:pt x="6304" y="1130"/>
                    <a:pt x="5834" y="1040"/>
                    <a:pt x="5365" y="1040"/>
                  </a:cubicBezTo>
                  <a:cubicBezTo>
                    <a:pt x="4895" y="1040"/>
                    <a:pt x="4426" y="1130"/>
                    <a:pt x="3983" y="1309"/>
                  </a:cubicBezTo>
                  <a:lnTo>
                    <a:pt x="3555" y="360"/>
                  </a:lnTo>
                  <a:cubicBezTo>
                    <a:pt x="3452" y="132"/>
                    <a:pt x="3229" y="0"/>
                    <a:pt x="2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37"/>
          <p:cNvGrpSpPr/>
          <p:nvPr/>
        </p:nvGrpSpPr>
        <p:grpSpPr>
          <a:xfrm>
            <a:off x="7038375" y="2973363"/>
            <a:ext cx="171200" cy="267225"/>
            <a:chOff x="3001375" y="1364850"/>
            <a:chExt cx="171200" cy="267225"/>
          </a:xfrm>
        </p:grpSpPr>
        <p:sp>
          <p:nvSpPr>
            <p:cNvPr id="299" name="Google Shape;299;p37"/>
            <p:cNvSpPr/>
            <p:nvPr/>
          </p:nvSpPr>
          <p:spPr>
            <a:xfrm>
              <a:off x="3001375" y="1364850"/>
              <a:ext cx="171200" cy="267225"/>
            </a:xfrm>
            <a:custGeom>
              <a:avLst/>
              <a:gdLst/>
              <a:ahLst/>
              <a:cxnLst/>
              <a:rect l="l" t="t" r="r" b="b"/>
              <a:pathLst>
                <a:path w="6848" h="10689" extrusionOk="0">
                  <a:moveTo>
                    <a:pt x="3499" y="330"/>
                  </a:moveTo>
                  <a:cubicBezTo>
                    <a:pt x="3544" y="339"/>
                    <a:pt x="3586" y="355"/>
                    <a:pt x="3627" y="374"/>
                  </a:cubicBezTo>
                  <a:cubicBezTo>
                    <a:pt x="3779" y="448"/>
                    <a:pt x="3892" y="581"/>
                    <a:pt x="3964" y="771"/>
                  </a:cubicBezTo>
                  <a:cubicBezTo>
                    <a:pt x="3797" y="738"/>
                    <a:pt x="3641" y="715"/>
                    <a:pt x="3499" y="700"/>
                  </a:cubicBezTo>
                  <a:lnTo>
                    <a:pt x="3499" y="330"/>
                  </a:lnTo>
                  <a:close/>
                  <a:moveTo>
                    <a:pt x="6021" y="8346"/>
                  </a:moveTo>
                  <a:cubicBezTo>
                    <a:pt x="6119" y="8346"/>
                    <a:pt x="6198" y="8425"/>
                    <a:pt x="6198" y="8524"/>
                  </a:cubicBezTo>
                  <a:lnTo>
                    <a:pt x="6198" y="8703"/>
                  </a:lnTo>
                  <a:lnTo>
                    <a:pt x="6021" y="8703"/>
                  </a:lnTo>
                  <a:cubicBezTo>
                    <a:pt x="6019" y="8703"/>
                    <a:pt x="6017" y="8703"/>
                    <a:pt x="6016" y="8703"/>
                  </a:cubicBezTo>
                  <a:cubicBezTo>
                    <a:pt x="5929" y="8703"/>
                    <a:pt x="5859" y="8772"/>
                    <a:pt x="5859" y="8859"/>
                  </a:cubicBezTo>
                  <a:cubicBezTo>
                    <a:pt x="5859" y="8945"/>
                    <a:pt x="5928" y="9015"/>
                    <a:pt x="6014" y="9015"/>
                  </a:cubicBezTo>
                  <a:cubicBezTo>
                    <a:pt x="6016" y="9015"/>
                    <a:pt x="6018" y="9015"/>
                    <a:pt x="6021" y="9015"/>
                  </a:cubicBezTo>
                  <a:lnTo>
                    <a:pt x="6355" y="9015"/>
                  </a:lnTo>
                  <a:cubicBezTo>
                    <a:pt x="6453" y="9016"/>
                    <a:pt x="6534" y="9096"/>
                    <a:pt x="6534" y="9194"/>
                  </a:cubicBezTo>
                  <a:lnTo>
                    <a:pt x="6534" y="10198"/>
                  </a:lnTo>
                  <a:cubicBezTo>
                    <a:pt x="6534" y="10297"/>
                    <a:pt x="6454" y="10376"/>
                    <a:pt x="6356" y="10376"/>
                  </a:cubicBezTo>
                  <a:lnTo>
                    <a:pt x="1335" y="10376"/>
                  </a:lnTo>
                  <a:cubicBezTo>
                    <a:pt x="1237" y="10376"/>
                    <a:pt x="1157" y="10297"/>
                    <a:pt x="1157" y="10198"/>
                  </a:cubicBezTo>
                  <a:lnTo>
                    <a:pt x="1157" y="9194"/>
                  </a:lnTo>
                  <a:cubicBezTo>
                    <a:pt x="1157" y="9096"/>
                    <a:pt x="1237" y="9016"/>
                    <a:pt x="1335" y="9015"/>
                  </a:cubicBezTo>
                  <a:lnTo>
                    <a:pt x="5352" y="9015"/>
                  </a:lnTo>
                  <a:cubicBezTo>
                    <a:pt x="5354" y="9015"/>
                    <a:pt x="5356" y="9015"/>
                    <a:pt x="5359" y="9015"/>
                  </a:cubicBezTo>
                  <a:cubicBezTo>
                    <a:pt x="5443" y="9015"/>
                    <a:pt x="5513" y="8945"/>
                    <a:pt x="5513" y="8859"/>
                  </a:cubicBezTo>
                  <a:cubicBezTo>
                    <a:pt x="5513" y="8772"/>
                    <a:pt x="5442" y="8703"/>
                    <a:pt x="5357" y="8703"/>
                  </a:cubicBezTo>
                  <a:cubicBezTo>
                    <a:pt x="5355" y="8703"/>
                    <a:pt x="5353" y="8703"/>
                    <a:pt x="5352" y="8703"/>
                  </a:cubicBezTo>
                  <a:lnTo>
                    <a:pt x="1491" y="8703"/>
                  </a:lnTo>
                  <a:lnTo>
                    <a:pt x="1491" y="8524"/>
                  </a:lnTo>
                  <a:cubicBezTo>
                    <a:pt x="1491" y="8425"/>
                    <a:pt x="1570" y="8346"/>
                    <a:pt x="1670" y="8346"/>
                  </a:cubicBezTo>
                  <a:close/>
                  <a:moveTo>
                    <a:pt x="3370" y="0"/>
                  </a:moveTo>
                  <a:cubicBezTo>
                    <a:pt x="3357" y="0"/>
                    <a:pt x="3343" y="1"/>
                    <a:pt x="3330" y="1"/>
                  </a:cubicBezTo>
                  <a:cubicBezTo>
                    <a:pt x="3249" y="8"/>
                    <a:pt x="3186" y="75"/>
                    <a:pt x="3186" y="157"/>
                  </a:cubicBezTo>
                  <a:lnTo>
                    <a:pt x="3186" y="674"/>
                  </a:lnTo>
                  <a:cubicBezTo>
                    <a:pt x="3090" y="669"/>
                    <a:pt x="3011" y="668"/>
                    <a:pt x="2951" y="668"/>
                  </a:cubicBezTo>
                  <a:cubicBezTo>
                    <a:pt x="2885" y="668"/>
                    <a:pt x="2844" y="670"/>
                    <a:pt x="2833" y="670"/>
                  </a:cubicBezTo>
                  <a:cubicBezTo>
                    <a:pt x="2747" y="674"/>
                    <a:pt x="2680" y="747"/>
                    <a:pt x="2684" y="833"/>
                  </a:cubicBezTo>
                  <a:cubicBezTo>
                    <a:pt x="2688" y="917"/>
                    <a:pt x="2756" y="983"/>
                    <a:pt x="2839" y="983"/>
                  </a:cubicBezTo>
                  <a:cubicBezTo>
                    <a:pt x="2842" y="983"/>
                    <a:pt x="2844" y="983"/>
                    <a:pt x="2847" y="983"/>
                  </a:cubicBezTo>
                  <a:cubicBezTo>
                    <a:pt x="2849" y="983"/>
                    <a:pt x="2876" y="982"/>
                    <a:pt x="2924" y="982"/>
                  </a:cubicBezTo>
                  <a:cubicBezTo>
                    <a:pt x="3271" y="982"/>
                    <a:pt x="4712" y="1034"/>
                    <a:pt x="5611" y="1893"/>
                  </a:cubicBezTo>
                  <a:cubicBezTo>
                    <a:pt x="6112" y="2370"/>
                    <a:pt x="6365" y="3025"/>
                    <a:pt x="6365" y="3839"/>
                  </a:cubicBezTo>
                  <a:cubicBezTo>
                    <a:pt x="6365" y="4717"/>
                    <a:pt x="6173" y="5275"/>
                    <a:pt x="5968" y="5865"/>
                  </a:cubicBezTo>
                  <a:cubicBezTo>
                    <a:pt x="5764" y="6460"/>
                    <a:pt x="5551" y="7074"/>
                    <a:pt x="5531" y="8034"/>
                  </a:cubicBezTo>
                  <a:lnTo>
                    <a:pt x="1927" y="8034"/>
                  </a:lnTo>
                  <a:cubicBezTo>
                    <a:pt x="1887" y="7949"/>
                    <a:pt x="1826" y="7781"/>
                    <a:pt x="1826" y="7521"/>
                  </a:cubicBezTo>
                  <a:cubicBezTo>
                    <a:pt x="1826" y="7107"/>
                    <a:pt x="2079" y="6160"/>
                    <a:pt x="3789" y="4452"/>
                  </a:cubicBezTo>
                  <a:cubicBezTo>
                    <a:pt x="3890" y="4349"/>
                    <a:pt x="3812" y="4184"/>
                    <a:pt x="3680" y="4184"/>
                  </a:cubicBezTo>
                  <a:cubicBezTo>
                    <a:pt x="3667" y="4184"/>
                    <a:pt x="3654" y="4185"/>
                    <a:pt x="3639" y="4189"/>
                  </a:cubicBezTo>
                  <a:cubicBezTo>
                    <a:pt x="3638" y="4190"/>
                    <a:pt x="3546" y="4212"/>
                    <a:pt x="3399" y="4212"/>
                  </a:cubicBezTo>
                  <a:cubicBezTo>
                    <a:pt x="3207" y="4212"/>
                    <a:pt x="2920" y="4174"/>
                    <a:pt x="2616" y="4001"/>
                  </a:cubicBezTo>
                  <a:cubicBezTo>
                    <a:pt x="2544" y="3960"/>
                    <a:pt x="2464" y="3939"/>
                    <a:pt x="2383" y="3939"/>
                  </a:cubicBezTo>
                  <a:cubicBezTo>
                    <a:pt x="2270" y="3939"/>
                    <a:pt x="2157" y="3979"/>
                    <a:pt x="2062" y="4056"/>
                  </a:cubicBezTo>
                  <a:cubicBezTo>
                    <a:pt x="1865" y="4212"/>
                    <a:pt x="1493" y="4431"/>
                    <a:pt x="942" y="4431"/>
                  </a:cubicBezTo>
                  <a:cubicBezTo>
                    <a:pt x="796" y="4431"/>
                    <a:pt x="637" y="4415"/>
                    <a:pt x="465" y="4379"/>
                  </a:cubicBezTo>
                  <a:lnTo>
                    <a:pt x="335" y="3722"/>
                  </a:lnTo>
                  <a:lnTo>
                    <a:pt x="1949" y="2108"/>
                  </a:lnTo>
                  <a:cubicBezTo>
                    <a:pt x="1977" y="2078"/>
                    <a:pt x="1994" y="2038"/>
                    <a:pt x="1994" y="1998"/>
                  </a:cubicBezTo>
                  <a:lnTo>
                    <a:pt x="1994" y="1790"/>
                  </a:lnTo>
                  <a:cubicBezTo>
                    <a:pt x="1993" y="1697"/>
                    <a:pt x="2064" y="1621"/>
                    <a:pt x="2156" y="1613"/>
                  </a:cubicBezTo>
                  <a:cubicBezTo>
                    <a:pt x="2266" y="1602"/>
                    <a:pt x="2438" y="1590"/>
                    <a:pt x="2649" y="1590"/>
                  </a:cubicBezTo>
                  <a:cubicBezTo>
                    <a:pt x="3043" y="1590"/>
                    <a:pt x="3574" y="1631"/>
                    <a:pt x="4104" y="1798"/>
                  </a:cubicBezTo>
                  <a:cubicBezTo>
                    <a:pt x="4118" y="1802"/>
                    <a:pt x="4133" y="1804"/>
                    <a:pt x="4147" y="1804"/>
                  </a:cubicBezTo>
                  <a:cubicBezTo>
                    <a:pt x="4214" y="1804"/>
                    <a:pt x="4277" y="1761"/>
                    <a:pt x="4298" y="1695"/>
                  </a:cubicBezTo>
                  <a:cubicBezTo>
                    <a:pt x="4323" y="1613"/>
                    <a:pt x="4279" y="1526"/>
                    <a:pt x="4198" y="1498"/>
                  </a:cubicBezTo>
                  <a:cubicBezTo>
                    <a:pt x="3631" y="1321"/>
                    <a:pt x="3063" y="1277"/>
                    <a:pt x="2645" y="1277"/>
                  </a:cubicBezTo>
                  <a:cubicBezTo>
                    <a:pt x="2422" y="1277"/>
                    <a:pt x="2242" y="1289"/>
                    <a:pt x="2126" y="1300"/>
                  </a:cubicBezTo>
                  <a:cubicBezTo>
                    <a:pt x="1873" y="1323"/>
                    <a:pt x="1679" y="1536"/>
                    <a:pt x="1681" y="1790"/>
                  </a:cubicBezTo>
                  <a:lnTo>
                    <a:pt x="1681" y="1933"/>
                  </a:lnTo>
                  <a:lnTo>
                    <a:pt x="53" y="3560"/>
                  </a:lnTo>
                  <a:cubicBezTo>
                    <a:pt x="16" y="3597"/>
                    <a:pt x="1" y="3651"/>
                    <a:pt x="10" y="3702"/>
                  </a:cubicBezTo>
                  <a:lnTo>
                    <a:pt x="178" y="4538"/>
                  </a:lnTo>
                  <a:cubicBezTo>
                    <a:pt x="189" y="4597"/>
                    <a:pt x="235" y="4644"/>
                    <a:pt x="293" y="4659"/>
                  </a:cubicBezTo>
                  <a:cubicBezTo>
                    <a:pt x="530" y="4718"/>
                    <a:pt x="748" y="4743"/>
                    <a:pt x="947" y="4743"/>
                  </a:cubicBezTo>
                  <a:cubicBezTo>
                    <a:pt x="1588" y="4743"/>
                    <a:pt x="2026" y="4484"/>
                    <a:pt x="2257" y="4299"/>
                  </a:cubicBezTo>
                  <a:cubicBezTo>
                    <a:pt x="2295" y="4268"/>
                    <a:pt x="2340" y="4253"/>
                    <a:pt x="2384" y="4253"/>
                  </a:cubicBezTo>
                  <a:cubicBezTo>
                    <a:pt x="2412" y="4253"/>
                    <a:pt x="2439" y="4259"/>
                    <a:pt x="2463" y="4273"/>
                  </a:cubicBezTo>
                  <a:cubicBezTo>
                    <a:pt x="2713" y="4417"/>
                    <a:pt x="2995" y="4501"/>
                    <a:pt x="3284" y="4520"/>
                  </a:cubicBezTo>
                  <a:cubicBezTo>
                    <a:pt x="1829" y="6047"/>
                    <a:pt x="1513" y="6989"/>
                    <a:pt x="1514" y="7519"/>
                  </a:cubicBezTo>
                  <a:cubicBezTo>
                    <a:pt x="1511" y="7696"/>
                    <a:pt x="1538" y="7871"/>
                    <a:pt x="1592" y="8039"/>
                  </a:cubicBezTo>
                  <a:cubicBezTo>
                    <a:pt x="1354" y="8077"/>
                    <a:pt x="1179" y="8283"/>
                    <a:pt x="1179" y="8524"/>
                  </a:cubicBezTo>
                  <a:lnTo>
                    <a:pt x="1179" y="8728"/>
                  </a:lnTo>
                  <a:cubicBezTo>
                    <a:pt x="979" y="8796"/>
                    <a:pt x="845" y="8983"/>
                    <a:pt x="843" y="9193"/>
                  </a:cubicBezTo>
                  <a:lnTo>
                    <a:pt x="843" y="10197"/>
                  </a:lnTo>
                  <a:cubicBezTo>
                    <a:pt x="845" y="10469"/>
                    <a:pt x="1064" y="10688"/>
                    <a:pt x="1335" y="10688"/>
                  </a:cubicBezTo>
                  <a:lnTo>
                    <a:pt x="6356" y="10688"/>
                  </a:lnTo>
                  <a:cubicBezTo>
                    <a:pt x="6628" y="10688"/>
                    <a:pt x="6847" y="10469"/>
                    <a:pt x="6847" y="10197"/>
                  </a:cubicBezTo>
                  <a:lnTo>
                    <a:pt x="6847" y="9193"/>
                  </a:lnTo>
                  <a:cubicBezTo>
                    <a:pt x="6847" y="8983"/>
                    <a:pt x="6711" y="8796"/>
                    <a:pt x="6512" y="8728"/>
                  </a:cubicBezTo>
                  <a:lnTo>
                    <a:pt x="6512" y="8525"/>
                  </a:lnTo>
                  <a:cubicBezTo>
                    <a:pt x="6512" y="8253"/>
                    <a:pt x="6291" y="8034"/>
                    <a:pt x="6021" y="8034"/>
                  </a:cubicBezTo>
                  <a:lnTo>
                    <a:pt x="5844" y="8034"/>
                  </a:lnTo>
                  <a:cubicBezTo>
                    <a:pt x="5866" y="7125"/>
                    <a:pt x="6068" y="6537"/>
                    <a:pt x="6264" y="5967"/>
                  </a:cubicBezTo>
                  <a:cubicBezTo>
                    <a:pt x="6469" y="5379"/>
                    <a:pt x="6679" y="4771"/>
                    <a:pt x="6679" y="3839"/>
                  </a:cubicBezTo>
                  <a:cubicBezTo>
                    <a:pt x="6679" y="2936"/>
                    <a:pt x="6392" y="2205"/>
                    <a:pt x="5828" y="1666"/>
                  </a:cubicBezTo>
                  <a:cubicBezTo>
                    <a:pt x="5381" y="1238"/>
                    <a:pt x="4825" y="993"/>
                    <a:pt x="4314" y="853"/>
                  </a:cubicBezTo>
                  <a:cubicBezTo>
                    <a:pt x="4207" y="396"/>
                    <a:pt x="3958" y="187"/>
                    <a:pt x="3763" y="93"/>
                  </a:cubicBezTo>
                  <a:cubicBezTo>
                    <a:pt x="3641" y="31"/>
                    <a:pt x="3506" y="0"/>
                    <a:pt x="3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7"/>
            <p:cNvSpPr/>
            <p:nvPr/>
          </p:nvSpPr>
          <p:spPr>
            <a:xfrm>
              <a:off x="3116050" y="1408525"/>
              <a:ext cx="15350" cy="11700"/>
            </a:xfrm>
            <a:custGeom>
              <a:avLst/>
              <a:gdLst/>
              <a:ahLst/>
              <a:cxnLst/>
              <a:rect l="l" t="t" r="r" b="b"/>
              <a:pathLst>
                <a:path w="614" h="468" extrusionOk="0">
                  <a:moveTo>
                    <a:pt x="179" y="1"/>
                  </a:moveTo>
                  <a:cubicBezTo>
                    <a:pt x="123" y="1"/>
                    <a:pt x="68" y="31"/>
                    <a:pt x="40" y="84"/>
                  </a:cubicBezTo>
                  <a:cubicBezTo>
                    <a:pt x="0" y="160"/>
                    <a:pt x="28" y="255"/>
                    <a:pt x="105" y="295"/>
                  </a:cubicBezTo>
                  <a:cubicBezTo>
                    <a:pt x="191" y="341"/>
                    <a:pt x="275" y="391"/>
                    <a:pt x="354" y="444"/>
                  </a:cubicBezTo>
                  <a:cubicBezTo>
                    <a:pt x="380" y="460"/>
                    <a:pt x="408" y="468"/>
                    <a:pt x="436" y="468"/>
                  </a:cubicBezTo>
                  <a:cubicBezTo>
                    <a:pt x="487" y="468"/>
                    <a:pt x="537" y="443"/>
                    <a:pt x="567" y="397"/>
                  </a:cubicBezTo>
                  <a:cubicBezTo>
                    <a:pt x="614" y="327"/>
                    <a:pt x="596" y="232"/>
                    <a:pt x="528" y="183"/>
                  </a:cubicBezTo>
                  <a:cubicBezTo>
                    <a:pt x="440" y="125"/>
                    <a:pt x="347" y="70"/>
                    <a:pt x="252" y="19"/>
                  </a:cubicBezTo>
                  <a:cubicBezTo>
                    <a:pt x="229" y="7"/>
                    <a:pt x="203"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7"/>
            <p:cNvSpPr/>
            <p:nvPr/>
          </p:nvSpPr>
          <p:spPr>
            <a:xfrm>
              <a:off x="3060100" y="1415050"/>
              <a:ext cx="7850" cy="11925"/>
            </a:xfrm>
            <a:custGeom>
              <a:avLst/>
              <a:gdLst/>
              <a:ahLst/>
              <a:cxnLst/>
              <a:rect l="l" t="t" r="r" b="b"/>
              <a:pathLst>
                <a:path w="314" h="477" extrusionOk="0">
                  <a:moveTo>
                    <a:pt x="157" y="0"/>
                  </a:moveTo>
                  <a:cubicBezTo>
                    <a:pt x="71" y="0"/>
                    <a:pt x="1" y="70"/>
                    <a:pt x="1" y="156"/>
                  </a:cubicBezTo>
                  <a:lnTo>
                    <a:pt x="1" y="325"/>
                  </a:lnTo>
                  <a:cubicBezTo>
                    <a:pt x="3" y="410"/>
                    <a:pt x="72" y="477"/>
                    <a:pt x="157" y="477"/>
                  </a:cubicBezTo>
                  <a:cubicBezTo>
                    <a:pt x="242" y="477"/>
                    <a:pt x="310" y="410"/>
                    <a:pt x="313" y="325"/>
                  </a:cubicBezTo>
                  <a:lnTo>
                    <a:pt x="313" y="156"/>
                  </a:lnTo>
                  <a:cubicBezTo>
                    <a:pt x="313" y="70"/>
                    <a:pt x="243"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7"/>
          <p:cNvGrpSpPr/>
          <p:nvPr/>
        </p:nvGrpSpPr>
        <p:grpSpPr>
          <a:xfrm>
            <a:off x="6982900" y="3625588"/>
            <a:ext cx="294000" cy="179925"/>
            <a:chOff x="4652050" y="4371250"/>
            <a:chExt cx="294000" cy="179925"/>
          </a:xfrm>
        </p:grpSpPr>
        <p:sp>
          <p:nvSpPr>
            <p:cNvPr id="303" name="Google Shape;303;p37"/>
            <p:cNvSpPr/>
            <p:nvPr/>
          </p:nvSpPr>
          <p:spPr>
            <a:xfrm>
              <a:off x="4652050" y="4371250"/>
              <a:ext cx="294000" cy="179925"/>
            </a:xfrm>
            <a:custGeom>
              <a:avLst/>
              <a:gdLst/>
              <a:ahLst/>
              <a:cxnLst/>
              <a:rect l="l" t="t" r="r" b="b"/>
              <a:pathLst>
                <a:path w="11760" h="7197" extrusionOk="0">
                  <a:moveTo>
                    <a:pt x="9967" y="875"/>
                  </a:moveTo>
                  <a:lnTo>
                    <a:pt x="9967" y="4827"/>
                  </a:lnTo>
                  <a:lnTo>
                    <a:pt x="8086" y="4827"/>
                  </a:lnTo>
                  <a:cubicBezTo>
                    <a:pt x="7993" y="4830"/>
                    <a:pt x="7919" y="4907"/>
                    <a:pt x="7919" y="5000"/>
                  </a:cubicBezTo>
                  <a:cubicBezTo>
                    <a:pt x="7919" y="5093"/>
                    <a:pt x="7993" y="5169"/>
                    <a:pt x="8086" y="5172"/>
                  </a:cubicBezTo>
                  <a:lnTo>
                    <a:pt x="9967" y="5172"/>
                  </a:lnTo>
                  <a:lnTo>
                    <a:pt x="9967" y="5358"/>
                  </a:lnTo>
                  <a:lnTo>
                    <a:pt x="1799" y="5358"/>
                  </a:lnTo>
                  <a:lnTo>
                    <a:pt x="1799" y="5172"/>
                  </a:lnTo>
                  <a:lnTo>
                    <a:pt x="7361" y="5172"/>
                  </a:lnTo>
                  <a:cubicBezTo>
                    <a:pt x="7363" y="5172"/>
                    <a:pt x="7365" y="5172"/>
                    <a:pt x="7366" y="5172"/>
                  </a:cubicBezTo>
                  <a:cubicBezTo>
                    <a:pt x="7461" y="5172"/>
                    <a:pt x="7539" y="5095"/>
                    <a:pt x="7539" y="5000"/>
                  </a:cubicBezTo>
                  <a:cubicBezTo>
                    <a:pt x="7539" y="4904"/>
                    <a:pt x="7461" y="4827"/>
                    <a:pt x="7366" y="4827"/>
                  </a:cubicBezTo>
                  <a:cubicBezTo>
                    <a:pt x="7365" y="4827"/>
                    <a:pt x="7363" y="4827"/>
                    <a:pt x="7361" y="4827"/>
                  </a:cubicBezTo>
                  <a:lnTo>
                    <a:pt x="4996" y="4827"/>
                  </a:lnTo>
                  <a:lnTo>
                    <a:pt x="4996" y="875"/>
                  </a:lnTo>
                  <a:close/>
                  <a:moveTo>
                    <a:pt x="10107" y="5702"/>
                  </a:moveTo>
                  <a:lnTo>
                    <a:pt x="10665" y="5918"/>
                  </a:lnTo>
                  <a:lnTo>
                    <a:pt x="1096" y="5918"/>
                  </a:lnTo>
                  <a:lnTo>
                    <a:pt x="1654" y="5702"/>
                  </a:lnTo>
                  <a:close/>
                  <a:moveTo>
                    <a:pt x="7298" y="6262"/>
                  </a:moveTo>
                  <a:lnTo>
                    <a:pt x="7143" y="6416"/>
                  </a:lnTo>
                  <a:lnTo>
                    <a:pt x="4648" y="6416"/>
                  </a:lnTo>
                  <a:lnTo>
                    <a:pt x="4494" y="6262"/>
                  </a:lnTo>
                  <a:close/>
                  <a:moveTo>
                    <a:pt x="11415" y="6262"/>
                  </a:moveTo>
                  <a:lnTo>
                    <a:pt x="11415" y="6292"/>
                  </a:lnTo>
                  <a:cubicBezTo>
                    <a:pt x="11415" y="6602"/>
                    <a:pt x="11164" y="6852"/>
                    <a:pt x="10855" y="6853"/>
                  </a:cubicBezTo>
                  <a:lnTo>
                    <a:pt x="907" y="6853"/>
                  </a:lnTo>
                  <a:cubicBezTo>
                    <a:pt x="597" y="6852"/>
                    <a:pt x="345" y="6602"/>
                    <a:pt x="345" y="6292"/>
                  </a:cubicBezTo>
                  <a:lnTo>
                    <a:pt x="345" y="6262"/>
                  </a:lnTo>
                  <a:lnTo>
                    <a:pt x="4007" y="6262"/>
                  </a:lnTo>
                  <a:lnTo>
                    <a:pt x="4454" y="6711"/>
                  </a:lnTo>
                  <a:cubicBezTo>
                    <a:pt x="4486" y="6743"/>
                    <a:pt x="4530" y="6761"/>
                    <a:pt x="4576" y="6761"/>
                  </a:cubicBezTo>
                  <a:lnTo>
                    <a:pt x="7215" y="6761"/>
                  </a:lnTo>
                  <a:cubicBezTo>
                    <a:pt x="7260" y="6761"/>
                    <a:pt x="7305" y="6743"/>
                    <a:pt x="7336" y="6711"/>
                  </a:cubicBezTo>
                  <a:lnTo>
                    <a:pt x="7784" y="6262"/>
                  </a:lnTo>
                  <a:close/>
                  <a:moveTo>
                    <a:pt x="2004" y="0"/>
                  </a:moveTo>
                  <a:cubicBezTo>
                    <a:pt x="1701" y="0"/>
                    <a:pt x="1456" y="245"/>
                    <a:pt x="1454" y="549"/>
                  </a:cubicBezTo>
                  <a:lnTo>
                    <a:pt x="1454" y="2707"/>
                  </a:lnTo>
                  <a:cubicBezTo>
                    <a:pt x="1452" y="2806"/>
                    <a:pt x="1530" y="2885"/>
                    <a:pt x="1627" y="2885"/>
                  </a:cubicBezTo>
                  <a:cubicBezTo>
                    <a:pt x="1725" y="2885"/>
                    <a:pt x="1803" y="2806"/>
                    <a:pt x="1799" y="2707"/>
                  </a:cubicBezTo>
                  <a:lnTo>
                    <a:pt x="1799" y="875"/>
                  </a:lnTo>
                  <a:lnTo>
                    <a:pt x="4652" y="875"/>
                  </a:lnTo>
                  <a:lnTo>
                    <a:pt x="4652" y="4827"/>
                  </a:lnTo>
                  <a:lnTo>
                    <a:pt x="1799" y="4827"/>
                  </a:lnTo>
                  <a:lnTo>
                    <a:pt x="1799" y="3402"/>
                  </a:lnTo>
                  <a:cubicBezTo>
                    <a:pt x="1803" y="3305"/>
                    <a:pt x="1725" y="3224"/>
                    <a:pt x="1627" y="3224"/>
                  </a:cubicBezTo>
                  <a:cubicBezTo>
                    <a:pt x="1530" y="3224"/>
                    <a:pt x="1452" y="3305"/>
                    <a:pt x="1454" y="3402"/>
                  </a:cubicBezTo>
                  <a:lnTo>
                    <a:pt x="1454" y="5409"/>
                  </a:lnTo>
                  <a:lnTo>
                    <a:pt x="111" y="5929"/>
                  </a:lnTo>
                  <a:cubicBezTo>
                    <a:pt x="45" y="5956"/>
                    <a:pt x="1" y="6020"/>
                    <a:pt x="1" y="6091"/>
                  </a:cubicBezTo>
                  <a:lnTo>
                    <a:pt x="1" y="6292"/>
                  </a:lnTo>
                  <a:cubicBezTo>
                    <a:pt x="2" y="6791"/>
                    <a:pt x="407" y="7197"/>
                    <a:pt x="907" y="7197"/>
                  </a:cubicBezTo>
                  <a:lnTo>
                    <a:pt x="10855" y="7197"/>
                  </a:lnTo>
                  <a:cubicBezTo>
                    <a:pt x="11354" y="7197"/>
                    <a:pt x="11759" y="6791"/>
                    <a:pt x="11759" y="6292"/>
                  </a:cubicBezTo>
                  <a:lnTo>
                    <a:pt x="11759" y="6090"/>
                  </a:lnTo>
                  <a:cubicBezTo>
                    <a:pt x="11759" y="6019"/>
                    <a:pt x="11716" y="5956"/>
                    <a:pt x="11649" y="5929"/>
                  </a:cubicBezTo>
                  <a:lnTo>
                    <a:pt x="10312" y="5412"/>
                  </a:lnTo>
                  <a:lnTo>
                    <a:pt x="10312" y="549"/>
                  </a:lnTo>
                  <a:cubicBezTo>
                    <a:pt x="10312" y="245"/>
                    <a:pt x="10066" y="0"/>
                    <a:pt x="9763" y="0"/>
                  </a:cubicBezTo>
                  <a:lnTo>
                    <a:pt x="8235" y="0"/>
                  </a:lnTo>
                  <a:cubicBezTo>
                    <a:pt x="8141" y="3"/>
                    <a:pt x="8067" y="78"/>
                    <a:pt x="8067" y="172"/>
                  </a:cubicBezTo>
                  <a:cubicBezTo>
                    <a:pt x="8067" y="265"/>
                    <a:pt x="8141" y="341"/>
                    <a:pt x="8235" y="345"/>
                  </a:cubicBezTo>
                  <a:lnTo>
                    <a:pt x="9763" y="345"/>
                  </a:lnTo>
                  <a:cubicBezTo>
                    <a:pt x="9868" y="345"/>
                    <a:pt x="9957" y="426"/>
                    <a:pt x="9966" y="531"/>
                  </a:cubicBezTo>
                  <a:lnTo>
                    <a:pt x="1800" y="531"/>
                  </a:lnTo>
                  <a:cubicBezTo>
                    <a:pt x="1810" y="426"/>
                    <a:pt x="1899" y="345"/>
                    <a:pt x="2004" y="345"/>
                  </a:cubicBezTo>
                  <a:lnTo>
                    <a:pt x="7540" y="345"/>
                  </a:lnTo>
                  <a:cubicBezTo>
                    <a:pt x="7633" y="341"/>
                    <a:pt x="7707" y="265"/>
                    <a:pt x="7707" y="172"/>
                  </a:cubicBezTo>
                  <a:cubicBezTo>
                    <a:pt x="7707" y="78"/>
                    <a:pt x="7633" y="3"/>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7"/>
            <p:cNvSpPr/>
            <p:nvPr/>
          </p:nvSpPr>
          <p:spPr>
            <a:xfrm>
              <a:off x="4708300" y="4406650"/>
              <a:ext cx="34250" cy="23450"/>
            </a:xfrm>
            <a:custGeom>
              <a:avLst/>
              <a:gdLst/>
              <a:ahLst/>
              <a:cxnLst/>
              <a:rect l="l" t="t" r="r" b="b"/>
              <a:pathLst>
                <a:path w="1370" h="938" extrusionOk="0">
                  <a:moveTo>
                    <a:pt x="1024" y="345"/>
                  </a:moveTo>
                  <a:lnTo>
                    <a:pt x="1024" y="593"/>
                  </a:lnTo>
                  <a:lnTo>
                    <a:pt x="345" y="593"/>
                  </a:lnTo>
                  <a:lnTo>
                    <a:pt x="345" y="345"/>
                  </a:lnTo>
                  <a:close/>
                  <a:moveTo>
                    <a:pt x="172" y="0"/>
                  </a:moveTo>
                  <a:cubicBezTo>
                    <a:pt x="77" y="0"/>
                    <a:pt x="0" y="77"/>
                    <a:pt x="0" y="173"/>
                  </a:cubicBezTo>
                  <a:lnTo>
                    <a:pt x="0" y="765"/>
                  </a:lnTo>
                  <a:cubicBezTo>
                    <a:pt x="0" y="861"/>
                    <a:pt x="77" y="937"/>
                    <a:pt x="172" y="937"/>
                  </a:cubicBezTo>
                  <a:lnTo>
                    <a:pt x="1197" y="937"/>
                  </a:lnTo>
                  <a:cubicBezTo>
                    <a:pt x="1292" y="937"/>
                    <a:pt x="1369" y="861"/>
                    <a:pt x="1369" y="765"/>
                  </a:cubicBezTo>
                  <a:lnTo>
                    <a:pt x="1369" y="173"/>
                  </a:lnTo>
                  <a:cubicBezTo>
                    <a:pt x="1369" y="77"/>
                    <a:pt x="1292" y="0"/>
                    <a:pt x="11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7"/>
            <p:cNvSpPr/>
            <p:nvPr/>
          </p:nvSpPr>
          <p:spPr>
            <a:xfrm>
              <a:off x="4708300" y="4434600"/>
              <a:ext cx="54325" cy="8650"/>
            </a:xfrm>
            <a:custGeom>
              <a:avLst/>
              <a:gdLst/>
              <a:ahLst/>
              <a:cxnLst/>
              <a:rect l="l" t="t" r="r" b="b"/>
              <a:pathLst>
                <a:path w="2173" h="346" extrusionOk="0">
                  <a:moveTo>
                    <a:pt x="172" y="1"/>
                  </a:moveTo>
                  <a:cubicBezTo>
                    <a:pt x="77" y="1"/>
                    <a:pt x="0" y="79"/>
                    <a:pt x="0" y="173"/>
                  </a:cubicBezTo>
                  <a:cubicBezTo>
                    <a:pt x="0" y="269"/>
                    <a:pt x="77" y="346"/>
                    <a:pt x="172" y="346"/>
                  </a:cubicBezTo>
                  <a:lnTo>
                    <a:pt x="2000" y="346"/>
                  </a:lnTo>
                  <a:cubicBezTo>
                    <a:pt x="2096" y="346"/>
                    <a:pt x="2173" y="269"/>
                    <a:pt x="2173" y="173"/>
                  </a:cubicBezTo>
                  <a:cubicBezTo>
                    <a:pt x="2173" y="79"/>
                    <a:pt x="2096" y="1"/>
                    <a:pt x="20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7"/>
            <p:cNvSpPr/>
            <p:nvPr/>
          </p:nvSpPr>
          <p:spPr>
            <a:xfrm>
              <a:off x="4728375" y="4446825"/>
              <a:ext cx="34250" cy="23425"/>
            </a:xfrm>
            <a:custGeom>
              <a:avLst/>
              <a:gdLst/>
              <a:ahLst/>
              <a:cxnLst/>
              <a:rect l="l" t="t" r="r" b="b"/>
              <a:pathLst>
                <a:path w="1370" h="937" extrusionOk="0">
                  <a:moveTo>
                    <a:pt x="1025" y="344"/>
                  </a:moveTo>
                  <a:lnTo>
                    <a:pt x="1025" y="593"/>
                  </a:lnTo>
                  <a:lnTo>
                    <a:pt x="345" y="593"/>
                  </a:lnTo>
                  <a:lnTo>
                    <a:pt x="345" y="344"/>
                  </a:lnTo>
                  <a:close/>
                  <a:moveTo>
                    <a:pt x="1200" y="1"/>
                  </a:moveTo>
                  <a:cubicBezTo>
                    <a:pt x="1199" y="1"/>
                    <a:pt x="1198" y="1"/>
                    <a:pt x="1197" y="1"/>
                  </a:cubicBezTo>
                  <a:lnTo>
                    <a:pt x="173" y="1"/>
                  </a:lnTo>
                  <a:cubicBezTo>
                    <a:pt x="77" y="1"/>
                    <a:pt x="1" y="77"/>
                    <a:pt x="1" y="172"/>
                  </a:cubicBezTo>
                  <a:lnTo>
                    <a:pt x="1" y="764"/>
                  </a:lnTo>
                  <a:cubicBezTo>
                    <a:pt x="1" y="859"/>
                    <a:pt x="77" y="936"/>
                    <a:pt x="173" y="936"/>
                  </a:cubicBezTo>
                  <a:lnTo>
                    <a:pt x="1197" y="936"/>
                  </a:lnTo>
                  <a:cubicBezTo>
                    <a:pt x="1293" y="936"/>
                    <a:pt x="1370" y="859"/>
                    <a:pt x="1370" y="764"/>
                  </a:cubicBezTo>
                  <a:lnTo>
                    <a:pt x="1370" y="172"/>
                  </a:lnTo>
                  <a:cubicBezTo>
                    <a:pt x="1370" y="78"/>
                    <a:pt x="1294" y="1"/>
                    <a:pt x="12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7"/>
            <p:cNvSpPr/>
            <p:nvPr/>
          </p:nvSpPr>
          <p:spPr>
            <a:xfrm>
              <a:off x="4708300" y="4474800"/>
              <a:ext cx="54325" cy="8625"/>
            </a:xfrm>
            <a:custGeom>
              <a:avLst/>
              <a:gdLst/>
              <a:ahLst/>
              <a:cxnLst/>
              <a:rect l="l" t="t" r="r" b="b"/>
              <a:pathLst>
                <a:path w="2173" h="345" extrusionOk="0">
                  <a:moveTo>
                    <a:pt x="172" y="0"/>
                  </a:moveTo>
                  <a:cubicBezTo>
                    <a:pt x="77" y="0"/>
                    <a:pt x="0" y="77"/>
                    <a:pt x="0" y="173"/>
                  </a:cubicBezTo>
                  <a:cubicBezTo>
                    <a:pt x="0" y="268"/>
                    <a:pt x="77" y="345"/>
                    <a:pt x="172" y="345"/>
                  </a:cubicBezTo>
                  <a:lnTo>
                    <a:pt x="2000" y="345"/>
                  </a:lnTo>
                  <a:cubicBezTo>
                    <a:pt x="2096" y="345"/>
                    <a:pt x="2173" y="268"/>
                    <a:pt x="2173" y="173"/>
                  </a:cubicBezTo>
                  <a:cubicBezTo>
                    <a:pt x="2173" y="77"/>
                    <a:pt x="2096" y="0"/>
                    <a:pt x="20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7"/>
            <p:cNvSpPr/>
            <p:nvPr/>
          </p:nvSpPr>
          <p:spPr>
            <a:xfrm>
              <a:off x="4793225" y="4424300"/>
              <a:ext cx="27925" cy="45225"/>
            </a:xfrm>
            <a:custGeom>
              <a:avLst/>
              <a:gdLst/>
              <a:ahLst/>
              <a:cxnLst/>
              <a:rect l="l" t="t" r="r" b="b"/>
              <a:pathLst>
                <a:path w="1117" h="1809" extrusionOk="0">
                  <a:moveTo>
                    <a:pt x="919" y="1"/>
                  </a:moveTo>
                  <a:cubicBezTo>
                    <a:pt x="876" y="1"/>
                    <a:pt x="833" y="16"/>
                    <a:pt x="800" y="48"/>
                  </a:cubicBezTo>
                  <a:lnTo>
                    <a:pt x="68" y="779"/>
                  </a:lnTo>
                  <a:cubicBezTo>
                    <a:pt x="1" y="846"/>
                    <a:pt x="1" y="955"/>
                    <a:pt x="68" y="1023"/>
                  </a:cubicBezTo>
                  <a:lnTo>
                    <a:pt x="800" y="1755"/>
                  </a:lnTo>
                  <a:cubicBezTo>
                    <a:pt x="834" y="1791"/>
                    <a:pt x="879" y="1808"/>
                    <a:pt x="925" y="1808"/>
                  </a:cubicBezTo>
                  <a:cubicBezTo>
                    <a:pt x="970" y="1808"/>
                    <a:pt x="1014" y="1792"/>
                    <a:pt x="1048" y="1758"/>
                  </a:cubicBezTo>
                  <a:cubicBezTo>
                    <a:pt x="1117" y="1689"/>
                    <a:pt x="1115" y="1577"/>
                    <a:pt x="1044" y="1511"/>
                  </a:cubicBezTo>
                  <a:lnTo>
                    <a:pt x="434" y="902"/>
                  </a:lnTo>
                  <a:lnTo>
                    <a:pt x="1044" y="290"/>
                  </a:lnTo>
                  <a:cubicBezTo>
                    <a:pt x="1107" y="223"/>
                    <a:pt x="1106" y="117"/>
                    <a:pt x="1040" y="51"/>
                  </a:cubicBezTo>
                  <a:cubicBezTo>
                    <a:pt x="1006" y="17"/>
                    <a:pt x="963" y="1"/>
                    <a:pt x="9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7"/>
            <p:cNvSpPr/>
            <p:nvPr/>
          </p:nvSpPr>
          <p:spPr>
            <a:xfrm>
              <a:off x="4859650" y="4424300"/>
              <a:ext cx="27700" cy="45050"/>
            </a:xfrm>
            <a:custGeom>
              <a:avLst/>
              <a:gdLst/>
              <a:ahLst/>
              <a:cxnLst/>
              <a:rect l="l" t="t" r="r" b="b"/>
              <a:pathLst>
                <a:path w="1108" h="1802" extrusionOk="0">
                  <a:moveTo>
                    <a:pt x="190" y="1"/>
                  </a:moveTo>
                  <a:cubicBezTo>
                    <a:pt x="146" y="1"/>
                    <a:pt x="102" y="17"/>
                    <a:pt x="68" y="51"/>
                  </a:cubicBezTo>
                  <a:cubicBezTo>
                    <a:pt x="2" y="117"/>
                    <a:pt x="1" y="223"/>
                    <a:pt x="64" y="290"/>
                  </a:cubicBezTo>
                  <a:lnTo>
                    <a:pt x="674" y="902"/>
                  </a:lnTo>
                  <a:lnTo>
                    <a:pt x="64" y="1511"/>
                  </a:lnTo>
                  <a:cubicBezTo>
                    <a:pt x="1" y="1579"/>
                    <a:pt x="2" y="1685"/>
                    <a:pt x="68" y="1751"/>
                  </a:cubicBezTo>
                  <a:cubicBezTo>
                    <a:pt x="102" y="1785"/>
                    <a:pt x="146" y="1802"/>
                    <a:pt x="190" y="1802"/>
                  </a:cubicBezTo>
                  <a:cubicBezTo>
                    <a:pt x="233" y="1802"/>
                    <a:pt x="275" y="1786"/>
                    <a:pt x="308" y="1755"/>
                  </a:cubicBezTo>
                  <a:lnTo>
                    <a:pt x="1040" y="1023"/>
                  </a:lnTo>
                  <a:cubicBezTo>
                    <a:pt x="1108" y="955"/>
                    <a:pt x="1108" y="846"/>
                    <a:pt x="1040" y="779"/>
                  </a:cubicBezTo>
                  <a:lnTo>
                    <a:pt x="308" y="48"/>
                  </a:lnTo>
                  <a:cubicBezTo>
                    <a:pt x="275" y="16"/>
                    <a:pt x="232" y="1"/>
                    <a:pt x="1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7"/>
            <p:cNvSpPr/>
            <p:nvPr/>
          </p:nvSpPr>
          <p:spPr>
            <a:xfrm>
              <a:off x="4826950" y="4418825"/>
              <a:ext cx="27175" cy="56000"/>
            </a:xfrm>
            <a:custGeom>
              <a:avLst/>
              <a:gdLst/>
              <a:ahLst/>
              <a:cxnLst/>
              <a:rect l="l" t="t" r="r" b="b"/>
              <a:pathLst>
                <a:path w="1087" h="2240" extrusionOk="0">
                  <a:moveTo>
                    <a:pt x="892" y="0"/>
                  </a:moveTo>
                  <a:cubicBezTo>
                    <a:pt x="822" y="0"/>
                    <a:pt x="757" y="44"/>
                    <a:pt x="731" y="114"/>
                  </a:cubicBezTo>
                  <a:lnTo>
                    <a:pt x="34" y="2008"/>
                  </a:lnTo>
                  <a:cubicBezTo>
                    <a:pt x="1" y="2097"/>
                    <a:pt x="46" y="2196"/>
                    <a:pt x="136" y="2228"/>
                  </a:cubicBezTo>
                  <a:cubicBezTo>
                    <a:pt x="156" y="2236"/>
                    <a:pt x="177" y="2240"/>
                    <a:pt x="196" y="2240"/>
                  </a:cubicBezTo>
                  <a:cubicBezTo>
                    <a:pt x="266" y="2240"/>
                    <a:pt x="331" y="2196"/>
                    <a:pt x="357" y="2126"/>
                  </a:cubicBezTo>
                  <a:lnTo>
                    <a:pt x="1055" y="232"/>
                  </a:lnTo>
                  <a:cubicBezTo>
                    <a:pt x="1087" y="143"/>
                    <a:pt x="1041" y="44"/>
                    <a:pt x="952" y="11"/>
                  </a:cubicBezTo>
                  <a:cubicBezTo>
                    <a:pt x="932" y="4"/>
                    <a:pt x="912" y="0"/>
                    <a:pt x="89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4"/>
        <p:cNvGrpSpPr/>
        <p:nvPr/>
      </p:nvGrpSpPr>
      <p:grpSpPr>
        <a:xfrm>
          <a:off x="0" y="0"/>
          <a:ext cx="0" cy="0"/>
          <a:chOff x="0" y="0"/>
          <a:chExt cx="0" cy="0"/>
        </a:xfrm>
      </p:grpSpPr>
      <p:pic>
        <p:nvPicPr>
          <p:cNvPr id="315" name="Google Shape;315;p38"/>
          <p:cNvPicPr preferRelativeResize="0"/>
          <p:nvPr/>
        </p:nvPicPr>
        <p:blipFill rotWithShape="1">
          <a:blip r:embed="rId3">
            <a:alphaModFix/>
          </a:blip>
          <a:srcRect l="12719" t="17045" r="17045" b="12719"/>
          <a:stretch/>
        </p:blipFill>
        <p:spPr>
          <a:xfrm>
            <a:off x="0" y="-1350"/>
            <a:ext cx="9144001" cy="5146195"/>
          </a:xfrm>
          <a:prstGeom prst="rect">
            <a:avLst/>
          </a:prstGeom>
          <a:noFill/>
          <a:ln>
            <a:noFill/>
          </a:ln>
        </p:spPr>
      </p:pic>
      <p:sp>
        <p:nvSpPr>
          <p:cNvPr id="316" name="Google Shape;316;p38"/>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lt1"/>
                </a:solidFill>
              </a:rPr>
              <a:t>Market Size</a:t>
            </a:r>
            <a:endParaRPr>
              <a:solidFill>
                <a:schemeClr val="lt1"/>
              </a:solidFill>
            </a:endParaRPr>
          </a:p>
        </p:txBody>
      </p:sp>
      <p:sp>
        <p:nvSpPr>
          <p:cNvPr id="317" name="Google Shape;317;p38"/>
          <p:cNvSpPr/>
          <p:nvPr/>
        </p:nvSpPr>
        <p:spPr>
          <a:xfrm>
            <a:off x="1304925" y="2076450"/>
            <a:ext cx="1943100" cy="1343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2752725" y="-276225"/>
            <a:ext cx="2590800" cy="2838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3743325" y="2372700"/>
            <a:ext cx="3891300" cy="24183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6334125" y="1416825"/>
            <a:ext cx="3200400" cy="2160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txBox="1">
            <a:spLocks noGrp="1"/>
          </p:cNvSpPr>
          <p:nvPr>
            <p:ph type="subTitle" idx="4294967295"/>
          </p:nvPr>
        </p:nvSpPr>
        <p:spPr>
          <a:xfrm>
            <a:off x="1442000" y="2481771"/>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a:solidFill>
                  <a:schemeClr val="lt1"/>
                </a:solidFill>
              </a:rPr>
              <a:t>Mercury</a:t>
            </a:r>
            <a:endParaRPr>
              <a:solidFill>
                <a:schemeClr val="lt1"/>
              </a:solidFill>
            </a:endParaRPr>
          </a:p>
        </p:txBody>
      </p:sp>
      <p:sp>
        <p:nvSpPr>
          <p:cNvPr id="322" name="Google Shape;322;p38"/>
          <p:cNvSpPr txBox="1">
            <a:spLocks noGrp="1"/>
          </p:cNvSpPr>
          <p:nvPr>
            <p:ph type="subTitle" idx="4294967295"/>
          </p:nvPr>
        </p:nvSpPr>
        <p:spPr>
          <a:xfrm>
            <a:off x="1442000" y="2339333"/>
            <a:ext cx="13803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a:solidFill>
                  <a:schemeClr val="lt1"/>
                </a:solidFill>
                <a:latin typeface="DM Serif Display"/>
                <a:ea typeface="DM Serif Display"/>
                <a:cs typeface="DM Serif Display"/>
                <a:sym typeface="DM Serif Display"/>
              </a:rPr>
              <a:t>5%</a:t>
            </a:r>
            <a:endParaRPr sz="1800">
              <a:solidFill>
                <a:schemeClr val="lt1"/>
              </a:solidFill>
              <a:latin typeface="DM Serif Display"/>
              <a:ea typeface="DM Serif Display"/>
              <a:cs typeface="DM Serif Display"/>
              <a:sym typeface="DM Serif Display"/>
            </a:endParaRPr>
          </a:p>
        </p:txBody>
      </p:sp>
      <p:sp>
        <p:nvSpPr>
          <p:cNvPr id="323" name="Google Shape;323;p38"/>
          <p:cNvSpPr txBox="1">
            <a:spLocks noGrp="1"/>
          </p:cNvSpPr>
          <p:nvPr>
            <p:ph type="subTitle" idx="4294967295"/>
          </p:nvPr>
        </p:nvSpPr>
        <p:spPr>
          <a:xfrm>
            <a:off x="2903300" y="730796"/>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a:solidFill>
                  <a:schemeClr val="lt1"/>
                </a:solidFill>
              </a:rPr>
              <a:t>Saturn</a:t>
            </a:r>
            <a:endParaRPr>
              <a:solidFill>
                <a:schemeClr val="lt1"/>
              </a:solidFill>
            </a:endParaRPr>
          </a:p>
        </p:txBody>
      </p:sp>
      <p:sp>
        <p:nvSpPr>
          <p:cNvPr id="324" name="Google Shape;324;p38"/>
          <p:cNvSpPr txBox="1">
            <a:spLocks noGrp="1"/>
          </p:cNvSpPr>
          <p:nvPr>
            <p:ph type="subTitle" idx="4294967295"/>
          </p:nvPr>
        </p:nvSpPr>
        <p:spPr>
          <a:xfrm>
            <a:off x="2903300" y="588358"/>
            <a:ext cx="13803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a:solidFill>
                  <a:schemeClr val="lt1"/>
                </a:solidFill>
                <a:latin typeface="DM Serif Display"/>
                <a:ea typeface="DM Serif Display"/>
                <a:cs typeface="DM Serif Display"/>
                <a:sym typeface="DM Serif Display"/>
              </a:rPr>
              <a:t>20%</a:t>
            </a:r>
            <a:endParaRPr sz="1800">
              <a:solidFill>
                <a:schemeClr val="lt1"/>
              </a:solidFill>
              <a:latin typeface="DM Serif Display"/>
              <a:ea typeface="DM Serif Display"/>
              <a:cs typeface="DM Serif Display"/>
              <a:sym typeface="DM Serif Display"/>
            </a:endParaRPr>
          </a:p>
        </p:txBody>
      </p:sp>
      <p:sp>
        <p:nvSpPr>
          <p:cNvPr id="325" name="Google Shape;325;p38"/>
          <p:cNvSpPr txBox="1">
            <a:spLocks noGrp="1"/>
          </p:cNvSpPr>
          <p:nvPr>
            <p:ph type="subTitle" idx="4294967295"/>
          </p:nvPr>
        </p:nvSpPr>
        <p:spPr>
          <a:xfrm>
            <a:off x="3888063" y="2880896"/>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a:solidFill>
                  <a:schemeClr val="lt1"/>
                </a:solidFill>
              </a:rPr>
              <a:t>Jupiter</a:t>
            </a:r>
            <a:endParaRPr>
              <a:solidFill>
                <a:schemeClr val="lt1"/>
              </a:solidFill>
            </a:endParaRPr>
          </a:p>
        </p:txBody>
      </p:sp>
      <p:sp>
        <p:nvSpPr>
          <p:cNvPr id="326" name="Google Shape;326;p38"/>
          <p:cNvSpPr txBox="1">
            <a:spLocks noGrp="1"/>
          </p:cNvSpPr>
          <p:nvPr>
            <p:ph type="subTitle" idx="4294967295"/>
          </p:nvPr>
        </p:nvSpPr>
        <p:spPr>
          <a:xfrm>
            <a:off x="3888063" y="2738458"/>
            <a:ext cx="13803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a:solidFill>
                  <a:schemeClr val="lt1"/>
                </a:solidFill>
                <a:latin typeface="DM Serif Display"/>
                <a:ea typeface="DM Serif Display"/>
                <a:cs typeface="DM Serif Display"/>
                <a:sym typeface="DM Serif Display"/>
              </a:rPr>
              <a:t>55%</a:t>
            </a:r>
            <a:endParaRPr sz="1800">
              <a:solidFill>
                <a:schemeClr val="lt1"/>
              </a:solidFill>
              <a:latin typeface="DM Serif Display"/>
              <a:ea typeface="DM Serif Display"/>
              <a:cs typeface="DM Serif Display"/>
              <a:sym typeface="DM Serif Display"/>
            </a:endParaRPr>
          </a:p>
        </p:txBody>
      </p:sp>
      <p:sp>
        <p:nvSpPr>
          <p:cNvPr id="327" name="Google Shape;327;p38"/>
          <p:cNvSpPr txBox="1">
            <a:spLocks noGrp="1"/>
          </p:cNvSpPr>
          <p:nvPr>
            <p:ph type="subTitle" idx="4294967295"/>
          </p:nvPr>
        </p:nvSpPr>
        <p:spPr>
          <a:xfrm>
            <a:off x="6473624" y="1818721"/>
            <a:ext cx="1380300" cy="354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s">
                <a:solidFill>
                  <a:schemeClr val="lt1"/>
                </a:solidFill>
              </a:rPr>
              <a:t>Neptune</a:t>
            </a:r>
            <a:endParaRPr>
              <a:solidFill>
                <a:schemeClr val="lt1"/>
              </a:solidFill>
            </a:endParaRPr>
          </a:p>
        </p:txBody>
      </p:sp>
      <p:sp>
        <p:nvSpPr>
          <p:cNvPr id="328" name="Google Shape;328;p38"/>
          <p:cNvSpPr txBox="1">
            <a:spLocks noGrp="1"/>
          </p:cNvSpPr>
          <p:nvPr>
            <p:ph type="subTitle" idx="4294967295"/>
          </p:nvPr>
        </p:nvSpPr>
        <p:spPr>
          <a:xfrm>
            <a:off x="6473624" y="1676283"/>
            <a:ext cx="13803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a:solidFill>
                  <a:schemeClr val="lt1"/>
                </a:solidFill>
                <a:latin typeface="DM Serif Display"/>
                <a:ea typeface="DM Serif Display"/>
                <a:cs typeface="DM Serif Display"/>
                <a:sym typeface="DM Serif Display"/>
              </a:rPr>
              <a:t>20%</a:t>
            </a:r>
            <a:endParaRPr sz="1800">
              <a:solidFill>
                <a:schemeClr val="lt1"/>
              </a:solidFill>
              <a:latin typeface="DM Serif Display"/>
              <a:ea typeface="DM Serif Display"/>
              <a:cs typeface="DM Serif Display"/>
              <a:sym typeface="DM Serif Display"/>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9"/>
          <p:cNvSpPr/>
          <p:nvPr/>
        </p:nvSpPr>
        <p:spPr>
          <a:xfrm>
            <a:off x="1929650" y="1163175"/>
            <a:ext cx="7422900" cy="329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9"/>
          <p:cNvSpPr txBox="1"/>
          <p:nvPr/>
        </p:nvSpPr>
        <p:spPr>
          <a:xfrm>
            <a:off x="5830450" y="1380268"/>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Jupiter is a gas giant and also the biggest planet in our Solar System</a:t>
            </a:r>
            <a:endParaRPr sz="1000">
              <a:solidFill>
                <a:schemeClr val="dk1"/>
              </a:solidFill>
              <a:latin typeface="Open Sans Light"/>
              <a:ea typeface="Open Sans Light"/>
              <a:cs typeface="Open Sans Light"/>
              <a:sym typeface="Open Sans Light"/>
            </a:endParaRPr>
          </a:p>
        </p:txBody>
      </p:sp>
      <p:sp>
        <p:nvSpPr>
          <p:cNvPr id="335" name="Google Shape;335;p39"/>
          <p:cNvSpPr txBox="1"/>
          <p:nvPr/>
        </p:nvSpPr>
        <p:spPr>
          <a:xfrm>
            <a:off x="5830450" y="2161343"/>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Venus</a:t>
            </a:r>
            <a:endParaRPr>
              <a:solidFill>
                <a:schemeClr val="dk1"/>
              </a:solidFill>
              <a:latin typeface="DM Serif Display"/>
              <a:ea typeface="DM Serif Display"/>
              <a:cs typeface="DM Serif Display"/>
              <a:sym typeface="DM Serif Display"/>
            </a:endParaRPr>
          </a:p>
          <a:p>
            <a:pPr marL="0" marR="0" lvl="0" indent="0" algn="l" rtl="0">
              <a:spcBef>
                <a:spcPts val="100"/>
              </a:spcBef>
              <a:spcAft>
                <a:spcPts val="0"/>
              </a:spcAft>
              <a:buNone/>
            </a:pPr>
            <a:r>
              <a:rPr lang="es" sz="1000">
                <a:solidFill>
                  <a:schemeClr val="dk1"/>
                </a:solidFill>
                <a:latin typeface="Open Sans Light"/>
                <a:ea typeface="Open Sans Light"/>
                <a:cs typeface="Open Sans Light"/>
                <a:sym typeface="Open Sans Light"/>
              </a:rPr>
              <a:t>Venus has a beautiful name, but it’s terribly hot, even hotter than Mercury</a:t>
            </a:r>
            <a:br>
              <a:rPr lang="es" sz="1000">
                <a:solidFill>
                  <a:schemeClr val="dk1"/>
                </a:solidFill>
                <a:latin typeface="Open Sans Light"/>
                <a:ea typeface="Open Sans Light"/>
                <a:cs typeface="Open Sans Light"/>
                <a:sym typeface="Open Sans Light"/>
              </a:rPr>
            </a:br>
            <a:endParaRPr sz="1000">
              <a:solidFill>
                <a:schemeClr val="dk1"/>
              </a:solidFill>
              <a:latin typeface="Open Sans Light"/>
              <a:ea typeface="Open Sans Light"/>
              <a:cs typeface="Open Sans Light"/>
              <a:sym typeface="Open Sans Light"/>
            </a:endParaRPr>
          </a:p>
        </p:txBody>
      </p:sp>
      <p:sp>
        <p:nvSpPr>
          <p:cNvPr id="336" name="Google Shape;336;p39"/>
          <p:cNvSpPr txBox="1"/>
          <p:nvPr/>
        </p:nvSpPr>
        <p:spPr>
          <a:xfrm>
            <a:off x="5830450" y="2942418"/>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Despite being red, Mars is a cold place, not hot. It’s full of iron oxide dust</a:t>
            </a:r>
            <a:endParaRPr sz="1000">
              <a:solidFill>
                <a:schemeClr val="dk1"/>
              </a:solidFill>
              <a:latin typeface="Open Sans Light"/>
              <a:ea typeface="Open Sans Light"/>
              <a:cs typeface="Open Sans Light"/>
              <a:sym typeface="Open Sans Light"/>
            </a:endParaRPr>
          </a:p>
        </p:txBody>
      </p:sp>
      <p:sp>
        <p:nvSpPr>
          <p:cNvPr id="337" name="Google Shape;337;p39"/>
          <p:cNvSpPr txBox="1">
            <a:spLocks noGrp="1"/>
          </p:cNvSpPr>
          <p:nvPr>
            <p:ph type="ctrTitle"/>
          </p:nvPr>
        </p:nvSpPr>
        <p:spPr>
          <a:xfrm>
            <a:off x="723600" y="470625"/>
            <a:ext cx="16839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Market Share</a:t>
            </a:r>
            <a:endParaRPr/>
          </a:p>
        </p:txBody>
      </p:sp>
      <p:sp>
        <p:nvSpPr>
          <p:cNvPr id="338" name="Google Shape;338;p39"/>
          <p:cNvSpPr/>
          <p:nvPr/>
        </p:nvSpPr>
        <p:spPr>
          <a:xfrm>
            <a:off x="1474700" y="1398500"/>
            <a:ext cx="1121400" cy="112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9"/>
          <p:cNvSpPr/>
          <p:nvPr/>
        </p:nvSpPr>
        <p:spPr>
          <a:xfrm>
            <a:off x="1028400" y="2611600"/>
            <a:ext cx="1567800" cy="156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2712300" y="2611600"/>
            <a:ext cx="1992000" cy="199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9"/>
          <p:cNvSpPr/>
          <p:nvPr/>
        </p:nvSpPr>
        <p:spPr>
          <a:xfrm>
            <a:off x="2712300" y="882200"/>
            <a:ext cx="1747800" cy="1638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txBox="1"/>
          <p:nvPr/>
        </p:nvSpPr>
        <p:spPr>
          <a:xfrm>
            <a:off x="2729950" y="1662350"/>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25%</a:t>
            </a:r>
            <a:endParaRPr sz="3000">
              <a:solidFill>
                <a:schemeClr val="lt1"/>
              </a:solidFill>
              <a:latin typeface="DM Sans"/>
              <a:ea typeface="DM Sans"/>
              <a:cs typeface="DM Sans"/>
              <a:sym typeface="DM Sans"/>
            </a:endParaRPr>
          </a:p>
        </p:txBody>
      </p:sp>
      <p:sp>
        <p:nvSpPr>
          <p:cNvPr id="343" name="Google Shape;343;p39"/>
          <p:cNvSpPr txBox="1"/>
          <p:nvPr/>
        </p:nvSpPr>
        <p:spPr>
          <a:xfrm>
            <a:off x="2729950" y="2611563"/>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50%</a:t>
            </a:r>
            <a:endParaRPr sz="3000">
              <a:solidFill>
                <a:schemeClr val="lt1"/>
              </a:solidFill>
              <a:latin typeface="DM Sans"/>
              <a:ea typeface="DM Sans"/>
              <a:cs typeface="DM Sans"/>
              <a:sym typeface="DM Sans"/>
            </a:endParaRPr>
          </a:p>
        </p:txBody>
      </p:sp>
      <p:sp>
        <p:nvSpPr>
          <p:cNvPr id="344" name="Google Shape;344;p39"/>
          <p:cNvSpPr txBox="1"/>
          <p:nvPr/>
        </p:nvSpPr>
        <p:spPr>
          <a:xfrm>
            <a:off x="1502350" y="1662350"/>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10%</a:t>
            </a:r>
            <a:endParaRPr sz="3000">
              <a:solidFill>
                <a:schemeClr val="lt1"/>
              </a:solidFill>
              <a:latin typeface="DM Sans"/>
              <a:ea typeface="DM Sans"/>
              <a:cs typeface="DM Sans"/>
              <a:sym typeface="DM Sans"/>
            </a:endParaRPr>
          </a:p>
        </p:txBody>
      </p:sp>
      <p:sp>
        <p:nvSpPr>
          <p:cNvPr id="345" name="Google Shape;345;p39"/>
          <p:cNvSpPr txBox="1"/>
          <p:nvPr/>
        </p:nvSpPr>
        <p:spPr>
          <a:xfrm>
            <a:off x="1502350" y="2611563"/>
            <a:ext cx="1074600" cy="861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3000">
                <a:solidFill>
                  <a:schemeClr val="lt1"/>
                </a:solidFill>
                <a:latin typeface="DM Serif Display"/>
                <a:ea typeface="DM Serif Display"/>
                <a:cs typeface="DM Serif Display"/>
                <a:sym typeface="DM Serif Display"/>
              </a:rPr>
              <a:t>15%</a:t>
            </a:r>
            <a:endParaRPr sz="3000">
              <a:solidFill>
                <a:schemeClr val="lt1"/>
              </a:solidFill>
              <a:latin typeface="DM Sans"/>
              <a:ea typeface="DM Sans"/>
              <a:cs typeface="DM Sans"/>
              <a:sym typeface="DM Sans"/>
            </a:endParaRPr>
          </a:p>
        </p:txBody>
      </p:sp>
      <p:sp>
        <p:nvSpPr>
          <p:cNvPr id="346" name="Google Shape;346;p39"/>
          <p:cNvSpPr txBox="1"/>
          <p:nvPr/>
        </p:nvSpPr>
        <p:spPr>
          <a:xfrm>
            <a:off x="5830450" y="3723493"/>
            <a:ext cx="2485800" cy="861600"/>
          </a:xfrm>
          <a:prstGeom prst="rect">
            <a:avLst/>
          </a:prstGeom>
          <a:noFill/>
          <a:ln>
            <a:noFill/>
          </a:ln>
        </p:spPr>
        <p:txBody>
          <a:bodyPr spcFirstLastPara="1" wrap="square" lIns="0" tIns="6350" rIns="0" bIns="0" anchor="t" anchorCtr="0">
            <a:noAutofit/>
          </a:bodyPr>
          <a:lstStyle/>
          <a:p>
            <a:pPr marL="0" marR="0" lvl="0" indent="0" algn="l"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Saturn</a:t>
            </a:r>
            <a:endParaRPr>
              <a:solidFill>
                <a:schemeClr val="dk1"/>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Saturn is a gas giant, composed mostly of hydrogen and helium</a:t>
            </a:r>
            <a:endParaRPr sz="1000">
              <a:solidFill>
                <a:schemeClr val="dk1"/>
              </a:solidFill>
              <a:latin typeface="Open Sans Light"/>
              <a:ea typeface="Open Sans Light"/>
              <a:cs typeface="Open Sans Light"/>
              <a:sym typeface="Open Sans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0"/>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Competition Analysis</a:t>
            </a:r>
            <a:endParaRPr/>
          </a:p>
          <a:p>
            <a:pPr marL="0" lvl="0" indent="0" algn="l" rtl="0">
              <a:spcBef>
                <a:spcPts val="0"/>
              </a:spcBef>
              <a:spcAft>
                <a:spcPts val="0"/>
              </a:spcAft>
              <a:buNone/>
            </a:pPr>
            <a:endParaRPr/>
          </a:p>
        </p:txBody>
      </p:sp>
      <p:sp>
        <p:nvSpPr>
          <p:cNvPr id="352" name="Google Shape;352;p40"/>
          <p:cNvSpPr/>
          <p:nvPr/>
        </p:nvSpPr>
        <p:spPr>
          <a:xfrm>
            <a:off x="-476250" y="1295400"/>
            <a:ext cx="8250000" cy="39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0"/>
          <p:cNvSpPr/>
          <p:nvPr/>
        </p:nvSpPr>
        <p:spPr>
          <a:xfrm>
            <a:off x="2448073" y="1847850"/>
            <a:ext cx="5325972" cy="2434995"/>
          </a:xfrm>
          <a:custGeom>
            <a:avLst/>
            <a:gdLst/>
            <a:ahLst/>
            <a:cxnLst/>
            <a:rect l="l" t="t" r="r" b="b"/>
            <a:pathLst>
              <a:path w="220218" h="111633" extrusionOk="0">
                <a:moveTo>
                  <a:pt x="0" y="111633"/>
                </a:moveTo>
                <a:lnTo>
                  <a:pt x="0" y="0"/>
                </a:lnTo>
                <a:lnTo>
                  <a:pt x="220218" y="0"/>
                </a:lnTo>
              </a:path>
            </a:pathLst>
          </a:custGeom>
          <a:noFill/>
          <a:ln w="9525" cap="flat" cmpd="sng">
            <a:solidFill>
              <a:schemeClr val="dk1"/>
            </a:solidFill>
            <a:prstDash val="solid"/>
            <a:round/>
            <a:headEnd type="none" w="med" len="med"/>
            <a:tailEnd type="none" w="med" len="med"/>
          </a:ln>
        </p:spPr>
      </p:sp>
      <p:sp>
        <p:nvSpPr>
          <p:cNvPr id="354" name="Google Shape;354;p40"/>
          <p:cNvSpPr/>
          <p:nvPr/>
        </p:nvSpPr>
        <p:spPr>
          <a:xfrm>
            <a:off x="2448073"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0"/>
          <p:cNvSpPr/>
          <p:nvPr/>
        </p:nvSpPr>
        <p:spPr>
          <a:xfrm>
            <a:off x="3779478"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0"/>
          <p:cNvSpPr/>
          <p:nvPr/>
        </p:nvSpPr>
        <p:spPr>
          <a:xfrm>
            <a:off x="5110884"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0"/>
          <p:cNvSpPr/>
          <p:nvPr/>
        </p:nvSpPr>
        <p:spPr>
          <a:xfrm>
            <a:off x="6442290" y="1847850"/>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0"/>
          <p:cNvSpPr/>
          <p:nvPr/>
        </p:nvSpPr>
        <p:spPr>
          <a:xfrm>
            <a:off x="2448073"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0"/>
          <p:cNvSpPr/>
          <p:nvPr/>
        </p:nvSpPr>
        <p:spPr>
          <a:xfrm>
            <a:off x="3779478"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0"/>
          <p:cNvSpPr/>
          <p:nvPr/>
        </p:nvSpPr>
        <p:spPr>
          <a:xfrm>
            <a:off x="5110884"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0"/>
          <p:cNvSpPr/>
          <p:nvPr/>
        </p:nvSpPr>
        <p:spPr>
          <a:xfrm>
            <a:off x="6442290" y="2659467"/>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0"/>
          <p:cNvSpPr/>
          <p:nvPr/>
        </p:nvSpPr>
        <p:spPr>
          <a:xfrm>
            <a:off x="2448073"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0"/>
          <p:cNvSpPr/>
          <p:nvPr/>
        </p:nvSpPr>
        <p:spPr>
          <a:xfrm>
            <a:off x="3779478"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0"/>
          <p:cNvSpPr/>
          <p:nvPr/>
        </p:nvSpPr>
        <p:spPr>
          <a:xfrm>
            <a:off x="5110884"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0"/>
          <p:cNvSpPr/>
          <p:nvPr/>
        </p:nvSpPr>
        <p:spPr>
          <a:xfrm>
            <a:off x="6442290" y="3471084"/>
            <a:ext cx="1331400" cy="811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0"/>
          <p:cNvSpPr txBox="1"/>
          <p:nvPr/>
        </p:nvSpPr>
        <p:spPr>
          <a:xfrm>
            <a:off x="24255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Jupiter</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67" name="Google Shape;367;p40"/>
          <p:cNvSpPr txBox="1"/>
          <p:nvPr/>
        </p:nvSpPr>
        <p:spPr>
          <a:xfrm>
            <a:off x="37569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Mars</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68" name="Google Shape;368;p40"/>
          <p:cNvSpPr txBox="1"/>
          <p:nvPr/>
        </p:nvSpPr>
        <p:spPr>
          <a:xfrm>
            <a:off x="5088375"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Venus</a:t>
            </a:r>
            <a:endParaRPr sz="1000">
              <a:solidFill>
                <a:schemeClr val="dk1"/>
              </a:solidFill>
              <a:latin typeface="DM Serif Display"/>
              <a:ea typeface="DM Serif Display"/>
              <a:cs typeface="DM Serif Display"/>
              <a:sym typeface="DM Serif Display"/>
            </a:endParaRPr>
          </a:p>
        </p:txBody>
      </p:sp>
      <p:sp>
        <p:nvSpPr>
          <p:cNvPr id="369" name="Google Shape;369;p40"/>
          <p:cNvSpPr txBox="1"/>
          <p:nvPr/>
        </p:nvSpPr>
        <p:spPr>
          <a:xfrm>
            <a:off x="6419800" y="1367861"/>
            <a:ext cx="1376400" cy="504000"/>
          </a:xfrm>
          <a:prstGeom prst="rect">
            <a:avLst/>
          </a:prstGeom>
          <a:noFill/>
          <a:ln>
            <a:noFill/>
          </a:ln>
        </p:spPr>
        <p:txBody>
          <a:bodyPr spcFirstLastPara="1" wrap="square" lIns="0" tIns="6350" rIns="0" bIns="0" anchor="t" anchorCtr="0">
            <a:noAutofit/>
          </a:bodyPr>
          <a:lstStyle/>
          <a:p>
            <a:pPr marL="0" marR="0" lvl="0" indent="0" algn="ct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Mercury</a:t>
            </a:r>
            <a:endParaRPr>
              <a:solidFill>
                <a:schemeClr val="dk1"/>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0" name="Google Shape;370;p40"/>
          <p:cNvSpPr txBox="1"/>
          <p:nvPr/>
        </p:nvSpPr>
        <p:spPr>
          <a:xfrm>
            <a:off x="1042150" y="2011995"/>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1</a:t>
            </a:r>
            <a:endParaRPr sz="1000">
              <a:solidFill>
                <a:schemeClr val="dk1"/>
              </a:solidFill>
              <a:latin typeface="DM Serif Display"/>
              <a:ea typeface="DM Serif Display"/>
              <a:cs typeface="DM Serif Display"/>
              <a:sym typeface="DM Serif Display"/>
            </a:endParaRPr>
          </a:p>
        </p:txBody>
      </p:sp>
      <p:sp>
        <p:nvSpPr>
          <p:cNvPr id="371" name="Google Shape;371;p40"/>
          <p:cNvSpPr txBox="1"/>
          <p:nvPr/>
        </p:nvSpPr>
        <p:spPr>
          <a:xfrm>
            <a:off x="1042150" y="2862380"/>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2</a:t>
            </a:r>
            <a:endParaRPr>
              <a:solidFill>
                <a:schemeClr val="dk1"/>
              </a:solidFill>
              <a:latin typeface="DM Serif Display"/>
              <a:ea typeface="DM Serif Display"/>
              <a:cs typeface="DM Serif Display"/>
              <a:sym typeface="DM Serif Display"/>
            </a:endParaRPr>
          </a:p>
          <a:p>
            <a:pPr marL="0" marR="0" lvl="0" indent="0" algn="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2" name="Google Shape;372;p40"/>
          <p:cNvSpPr txBox="1"/>
          <p:nvPr/>
        </p:nvSpPr>
        <p:spPr>
          <a:xfrm>
            <a:off x="1042150" y="3712752"/>
            <a:ext cx="1111200" cy="487800"/>
          </a:xfrm>
          <a:prstGeom prst="rect">
            <a:avLst/>
          </a:prstGeom>
          <a:noFill/>
          <a:ln>
            <a:noFill/>
          </a:ln>
        </p:spPr>
        <p:txBody>
          <a:bodyPr spcFirstLastPara="1" wrap="square" lIns="0" tIns="6350" rIns="0" bIns="0" anchor="ctr" anchorCtr="0">
            <a:noAutofit/>
          </a:bodyPr>
          <a:lstStyle/>
          <a:p>
            <a:pPr marL="0" marR="0" lvl="0" indent="0" algn="r" rtl="0">
              <a:lnSpc>
                <a:spcPct val="100000"/>
              </a:lnSpc>
              <a:spcBef>
                <a:spcPts val="0"/>
              </a:spcBef>
              <a:spcAft>
                <a:spcPts val="0"/>
              </a:spcAft>
              <a:buNone/>
            </a:pPr>
            <a:r>
              <a:rPr lang="es">
                <a:solidFill>
                  <a:schemeClr val="dk1"/>
                </a:solidFill>
                <a:latin typeface="DM Serif Display"/>
                <a:ea typeface="DM Serif Display"/>
                <a:cs typeface="DM Serif Display"/>
                <a:sym typeface="DM Serif Display"/>
              </a:rPr>
              <a:t>Competitor 3</a:t>
            </a:r>
            <a:endParaRPr>
              <a:solidFill>
                <a:schemeClr val="dk1"/>
              </a:solidFill>
              <a:latin typeface="DM Serif Display"/>
              <a:ea typeface="DM Serif Display"/>
              <a:cs typeface="DM Serif Display"/>
              <a:sym typeface="DM Serif Display"/>
            </a:endParaRPr>
          </a:p>
          <a:p>
            <a:pPr marL="0" marR="0" lvl="0" indent="0" algn="r" rtl="0">
              <a:lnSpc>
                <a:spcPct val="100000"/>
              </a:lnSpc>
              <a:spcBef>
                <a:spcPts val="0"/>
              </a:spcBef>
              <a:spcAft>
                <a:spcPts val="0"/>
              </a:spcAft>
              <a:buNone/>
            </a:pPr>
            <a:endParaRPr sz="1000">
              <a:solidFill>
                <a:schemeClr val="dk1"/>
              </a:solidFill>
              <a:latin typeface="DM Serif Display"/>
              <a:ea typeface="DM Serif Display"/>
              <a:cs typeface="DM Serif Display"/>
              <a:sym typeface="DM Serif Display"/>
            </a:endParaRPr>
          </a:p>
        </p:txBody>
      </p:sp>
      <p:sp>
        <p:nvSpPr>
          <p:cNvPr id="373" name="Google Shape;373;p40"/>
          <p:cNvSpPr txBox="1"/>
          <p:nvPr/>
        </p:nvSpPr>
        <p:spPr>
          <a:xfrm>
            <a:off x="2425575" y="2001725"/>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4" name="Google Shape;374;p40"/>
          <p:cNvSpPr txBox="1"/>
          <p:nvPr/>
        </p:nvSpPr>
        <p:spPr>
          <a:xfrm>
            <a:off x="3756975" y="2821488"/>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5" name="Google Shape;375;p40"/>
          <p:cNvSpPr txBox="1"/>
          <p:nvPr/>
        </p:nvSpPr>
        <p:spPr>
          <a:xfrm>
            <a:off x="6442300" y="2001725"/>
            <a:ext cx="1331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sp>
        <p:nvSpPr>
          <p:cNvPr id="376" name="Google Shape;376;p40"/>
          <p:cNvSpPr txBox="1"/>
          <p:nvPr/>
        </p:nvSpPr>
        <p:spPr>
          <a:xfrm>
            <a:off x="5088375" y="3624963"/>
            <a:ext cx="1376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s" sz="1000">
                <a:solidFill>
                  <a:schemeClr val="dk1"/>
                </a:solidFill>
                <a:latin typeface="Open Sans Light"/>
                <a:ea typeface="Open Sans Light"/>
                <a:cs typeface="Open Sans Light"/>
                <a:sym typeface="Open Sans Light"/>
              </a:rPr>
              <a:t>Yes</a:t>
            </a:r>
            <a:endParaRPr sz="1000">
              <a:solidFill>
                <a:schemeClr val="dk1"/>
              </a:solidFill>
              <a:latin typeface="Open Sans Light"/>
              <a:ea typeface="Open Sans Light"/>
              <a:cs typeface="Open Sans Light"/>
              <a:sym typeface="Open Sans Light"/>
            </a:endParaRPr>
          </a:p>
        </p:txBody>
      </p:sp>
      <p:cxnSp>
        <p:nvCxnSpPr>
          <p:cNvPr id="377" name="Google Shape;377;p40"/>
          <p:cNvCxnSpPr/>
          <p:nvPr/>
        </p:nvCxnSpPr>
        <p:spPr>
          <a:xfrm>
            <a:off x="5695750" y="22860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78" name="Google Shape;378;p40"/>
          <p:cNvCxnSpPr/>
          <p:nvPr/>
        </p:nvCxnSpPr>
        <p:spPr>
          <a:xfrm>
            <a:off x="4346325" y="22860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79" name="Google Shape;379;p40"/>
          <p:cNvCxnSpPr/>
          <p:nvPr/>
        </p:nvCxnSpPr>
        <p:spPr>
          <a:xfrm>
            <a:off x="3003675" y="30735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0" name="Google Shape;380;p40"/>
          <p:cNvCxnSpPr/>
          <p:nvPr/>
        </p:nvCxnSpPr>
        <p:spPr>
          <a:xfrm>
            <a:off x="5677738" y="31062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1" name="Google Shape;381;p40"/>
          <p:cNvCxnSpPr/>
          <p:nvPr/>
        </p:nvCxnSpPr>
        <p:spPr>
          <a:xfrm>
            <a:off x="6997888" y="3073500"/>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2" name="Google Shape;382;p40"/>
          <p:cNvCxnSpPr/>
          <p:nvPr/>
        </p:nvCxnSpPr>
        <p:spPr>
          <a:xfrm>
            <a:off x="6997888" y="38769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3" name="Google Shape;383;p40"/>
          <p:cNvCxnSpPr/>
          <p:nvPr/>
        </p:nvCxnSpPr>
        <p:spPr>
          <a:xfrm>
            <a:off x="4335063" y="3876975"/>
            <a:ext cx="220200" cy="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40"/>
          <p:cNvCxnSpPr/>
          <p:nvPr/>
        </p:nvCxnSpPr>
        <p:spPr>
          <a:xfrm>
            <a:off x="3003663" y="3876975"/>
            <a:ext cx="2202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8"/>
        <p:cNvGrpSpPr/>
        <p:nvPr/>
      </p:nvGrpSpPr>
      <p:grpSpPr>
        <a:xfrm>
          <a:off x="0" y="0"/>
          <a:ext cx="0" cy="0"/>
          <a:chOff x="0" y="0"/>
          <a:chExt cx="0" cy="0"/>
        </a:xfrm>
      </p:grpSpPr>
      <p:sp>
        <p:nvSpPr>
          <p:cNvPr id="389" name="Google Shape;389;p41"/>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3F3F3"/>
                </a:solidFill>
              </a:rPr>
              <a:t>Sales and Marketing Plan</a:t>
            </a:r>
            <a:endParaRPr>
              <a:solidFill>
                <a:srgbClr val="F3F3F3"/>
              </a:solidFill>
            </a:endParaRPr>
          </a:p>
        </p:txBody>
      </p:sp>
      <p:sp>
        <p:nvSpPr>
          <p:cNvPr id="390" name="Google Shape;390;p41"/>
          <p:cNvSpPr txBox="1">
            <a:spLocks noGrp="1"/>
          </p:cNvSpPr>
          <p:nvPr>
            <p:ph type="title" idx="2"/>
          </p:nvPr>
        </p:nvSpPr>
        <p:spPr>
          <a:xfrm flipH="1">
            <a:off x="-5174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03</a:t>
            </a:r>
            <a:endParaRPr>
              <a:solidFill>
                <a:srgbClr val="F3F3F3"/>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2"/>
          <p:cNvSpPr/>
          <p:nvPr/>
        </p:nvSpPr>
        <p:spPr>
          <a:xfrm>
            <a:off x="-172313" y="1690325"/>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2"/>
          <p:cNvSpPr/>
          <p:nvPr/>
        </p:nvSpPr>
        <p:spPr>
          <a:xfrm>
            <a:off x="4572121" y="1690325"/>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2"/>
          <p:cNvSpPr/>
          <p:nvPr/>
        </p:nvSpPr>
        <p:spPr>
          <a:xfrm>
            <a:off x="-172313" y="2789753"/>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2"/>
          <p:cNvSpPr/>
          <p:nvPr/>
        </p:nvSpPr>
        <p:spPr>
          <a:xfrm>
            <a:off x="4572121" y="2789753"/>
            <a:ext cx="4744200" cy="109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9" name="Google Shape;399;p42"/>
          <p:cNvPicPr preferRelativeResize="0"/>
          <p:nvPr/>
        </p:nvPicPr>
        <p:blipFill rotWithShape="1">
          <a:blip r:embed="rId3">
            <a:alphaModFix/>
          </a:blip>
          <a:srcRect l="2125" r="2125"/>
          <a:stretch/>
        </p:blipFill>
        <p:spPr>
          <a:xfrm>
            <a:off x="1792473" y="1156025"/>
            <a:ext cx="5559002" cy="3267599"/>
          </a:xfrm>
          <a:prstGeom prst="rect">
            <a:avLst/>
          </a:prstGeom>
          <a:noFill/>
          <a:ln>
            <a:noFill/>
          </a:ln>
        </p:spPr>
      </p:pic>
      <p:sp>
        <p:nvSpPr>
          <p:cNvPr id="400" name="Google Shape;400;p42"/>
          <p:cNvSpPr/>
          <p:nvPr/>
        </p:nvSpPr>
        <p:spPr>
          <a:xfrm>
            <a:off x="4571971" y="11560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2"/>
          <p:cNvSpPr/>
          <p:nvPr/>
        </p:nvSpPr>
        <p:spPr>
          <a:xfrm>
            <a:off x="1792500" y="11560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2"/>
          <p:cNvSpPr/>
          <p:nvPr/>
        </p:nvSpPr>
        <p:spPr>
          <a:xfrm>
            <a:off x="1792500"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2"/>
          <p:cNvSpPr/>
          <p:nvPr/>
        </p:nvSpPr>
        <p:spPr>
          <a:xfrm>
            <a:off x="4571971"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2"/>
          <p:cNvSpPr txBox="1">
            <a:spLocks noGrp="1"/>
          </p:cNvSpPr>
          <p:nvPr>
            <p:ph type="ctrTitle" idx="8"/>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Services</a:t>
            </a:r>
            <a:endParaRPr/>
          </a:p>
        </p:txBody>
      </p:sp>
      <p:sp>
        <p:nvSpPr>
          <p:cNvPr id="405" name="Google Shape;405;p42"/>
          <p:cNvSpPr txBox="1">
            <a:spLocks noGrp="1"/>
          </p:cNvSpPr>
          <p:nvPr>
            <p:ph type="subTitle" idx="5"/>
          </p:nvPr>
        </p:nvSpPr>
        <p:spPr>
          <a:xfrm>
            <a:off x="2269044" y="3691450"/>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It’s the biggest planet in our Solar System</a:t>
            </a:r>
            <a:endParaRPr>
              <a:solidFill>
                <a:schemeClr val="lt1"/>
              </a:solidFill>
            </a:endParaRPr>
          </a:p>
        </p:txBody>
      </p:sp>
      <p:sp>
        <p:nvSpPr>
          <p:cNvPr id="406" name="Google Shape;406;p42"/>
          <p:cNvSpPr txBox="1">
            <a:spLocks noGrp="1"/>
          </p:cNvSpPr>
          <p:nvPr>
            <p:ph type="ctrTitle"/>
          </p:nvPr>
        </p:nvSpPr>
        <p:spPr>
          <a:xfrm>
            <a:off x="1967544" y="1602843"/>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Mercury</a:t>
            </a:r>
            <a:endParaRPr>
              <a:solidFill>
                <a:schemeClr val="lt1"/>
              </a:solidFill>
            </a:endParaRPr>
          </a:p>
        </p:txBody>
      </p:sp>
      <p:sp>
        <p:nvSpPr>
          <p:cNvPr id="407" name="Google Shape;407;p42"/>
          <p:cNvSpPr txBox="1">
            <a:spLocks noGrp="1"/>
          </p:cNvSpPr>
          <p:nvPr>
            <p:ph type="ctrTitle" idx="4"/>
          </p:nvPr>
        </p:nvSpPr>
        <p:spPr>
          <a:xfrm>
            <a:off x="1967544" y="3229976"/>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Jupiter</a:t>
            </a:r>
            <a:endParaRPr>
              <a:solidFill>
                <a:schemeClr val="lt1"/>
              </a:solidFill>
            </a:endParaRPr>
          </a:p>
        </p:txBody>
      </p:sp>
      <p:sp>
        <p:nvSpPr>
          <p:cNvPr id="408" name="Google Shape;408;p42"/>
          <p:cNvSpPr txBox="1">
            <a:spLocks noGrp="1"/>
          </p:cNvSpPr>
          <p:nvPr>
            <p:ph type="ctrTitle" idx="6"/>
          </p:nvPr>
        </p:nvSpPr>
        <p:spPr>
          <a:xfrm>
            <a:off x="4747031" y="3247354"/>
            <a:ext cx="2429400" cy="577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Saturn</a:t>
            </a:r>
            <a:endParaRPr>
              <a:solidFill>
                <a:schemeClr val="lt1"/>
              </a:solidFill>
            </a:endParaRPr>
          </a:p>
        </p:txBody>
      </p:sp>
      <p:sp>
        <p:nvSpPr>
          <p:cNvPr id="409" name="Google Shape;409;p42"/>
          <p:cNvSpPr txBox="1">
            <a:spLocks noGrp="1"/>
          </p:cNvSpPr>
          <p:nvPr>
            <p:ph type="subTitle" idx="7"/>
          </p:nvPr>
        </p:nvSpPr>
        <p:spPr>
          <a:xfrm>
            <a:off x="5048531" y="3708824"/>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Saturn is the ringed one and a gas giant</a:t>
            </a:r>
            <a:endParaRPr>
              <a:solidFill>
                <a:schemeClr val="lt1"/>
              </a:solidFill>
            </a:endParaRPr>
          </a:p>
        </p:txBody>
      </p:sp>
      <p:sp>
        <p:nvSpPr>
          <p:cNvPr id="410" name="Google Shape;410;p42"/>
          <p:cNvSpPr txBox="1">
            <a:spLocks noGrp="1"/>
          </p:cNvSpPr>
          <p:nvPr>
            <p:ph type="subTitle" idx="1"/>
          </p:nvPr>
        </p:nvSpPr>
        <p:spPr>
          <a:xfrm>
            <a:off x="2269044" y="2064316"/>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Mercury is the closest planet to the Sun </a:t>
            </a:r>
            <a:endParaRPr>
              <a:solidFill>
                <a:schemeClr val="lt1"/>
              </a:solidFill>
            </a:endParaRPr>
          </a:p>
        </p:txBody>
      </p:sp>
      <p:sp>
        <p:nvSpPr>
          <p:cNvPr id="411" name="Google Shape;411;p42"/>
          <p:cNvSpPr txBox="1">
            <a:spLocks noGrp="1"/>
          </p:cNvSpPr>
          <p:nvPr>
            <p:ph type="ctrTitle" idx="2"/>
          </p:nvPr>
        </p:nvSpPr>
        <p:spPr>
          <a:xfrm>
            <a:off x="4747031" y="1602843"/>
            <a:ext cx="2429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Venus</a:t>
            </a:r>
            <a:endParaRPr>
              <a:solidFill>
                <a:schemeClr val="lt1"/>
              </a:solidFill>
            </a:endParaRPr>
          </a:p>
        </p:txBody>
      </p:sp>
      <p:sp>
        <p:nvSpPr>
          <p:cNvPr id="412" name="Google Shape;412;p42"/>
          <p:cNvSpPr txBox="1">
            <a:spLocks noGrp="1"/>
          </p:cNvSpPr>
          <p:nvPr>
            <p:ph type="subTitle" idx="3"/>
          </p:nvPr>
        </p:nvSpPr>
        <p:spPr>
          <a:xfrm>
            <a:off x="5048531" y="2064313"/>
            <a:ext cx="18264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Venus has a beautiful name, but it’s terribly hot</a:t>
            </a:r>
            <a:endParaRPr>
              <a:solidFill>
                <a:schemeClr val="lt1"/>
              </a:solidFill>
            </a:endParaRPr>
          </a:p>
        </p:txBody>
      </p:sp>
      <p:grpSp>
        <p:nvGrpSpPr>
          <p:cNvPr id="413" name="Google Shape;413;p42"/>
          <p:cNvGrpSpPr/>
          <p:nvPr/>
        </p:nvGrpSpPr>
        <p:grpSpPr>
          <a:xfrm>
            <a:off x="3059713" y="1482825"/>
            <a:ext cx="245075" cy="245100"/>
            <a:chOff x="4319700" y="984300"/>
            <a:chExt cx="245075" cy="245100"/>
          </a:xfrm>
        </p:grpSpPr>
        <p:sp>
          <p:nvSpPr>
            <p:cNvPr id="414" name="Google Shape;414;p42"/>
            <p:cNvSpPr/>
            <p:nvPr/>
          </p:nvSpPr>
          <p:spPr>
            <a:xfrm>
              <a:off x="4319700" y="1076400"/>
              <a:ext cx="245075" cy="153000"/>
            </a:xfrm>
            <a:custGeom>
              <a:avLst/>
              <a:gdLst/>
              <a:ahLst/>
              <a:cxnLst/>
              <a:rect l="l" t="t" r="r" b="b"/>
              <a:pathLst>
                <a:path w="9803" h="6120" extrusionOk="0">
                  <a:moveTo>
                    <a:pt x="2609" y="2744"/>
                  </a:moveTo>
                  <a:lnTo>
                    <a:pt x="2609" y="5832"/>
                  </a:lnTo>
                  <a:lnTo>
                    <a:pt x="1362" y="5832"/>
                  </a:lnTo>
                  <a:lnTo>
                    <a:pt x="1362" y="2744"/>
                  </a:lnTo>
                  <a:close/>
                  <a:moveTo>
                    <a:pt x="5525" y="1976"/>
                  </a:moveTo>
                  <a:lnTo>
                    <a:pt x="5525" y="5832"/>
                  </a:lnTo>
                  <a:lnTo>
                    <a:pt x="4278" y="5832"/>
                  </a:lnTo>
                  <a:lnTo>
                    <a:pt x="4278" y="1976"/>
                  </a:lnTo>
                  <a:close/>
                  <a:moveTo>
                    <a:pt x="8440" y="287"/>
                  </a:moveTo>
                  <a:lnTo>
                    <a:pt x="8440" y="5832"/>
                  </a:lnTo>
                  <a:lnTo>
                    <a:pt x="7194" y="5832"/>
                  </a:lnTo>
                  <a:lnTo>
                    <a:pt x="7194" y="287"/>
                  </a:lnTo>
                  <a:close/>
                  <a:moveTo>
                    <a:pt x="7051" y="0"/>
                  </a:moveTo>
                  <a:cubicBezTo>
                    <a:pt x="6972" y="0"/>
                    <a:pt x="6907" y="65"/>
                    <a:pt x="6907" y="144"/>
                  </a:cubicBezTo>
                  <a:lnTo>
                    <a:pt x="6907" y="5832"/>
                  </a:lnTo>
                  <a:lnTo>
                    <a:pt x="5814" y="5832"/>
                  </a:lnTo>
                  <a:lnTo>
                    <a:pt x="5814" y="1832"/>
                  </a:lnTo>
                  <a:cubicBezTo>
                    <a:pt x="5814" y="1753"/>
                    <a:pt x="5750" y="1688"/>
                    <a:pt x="5670" y="1688"/>
                  </a:cubicBezTo>
                  <a:lnTo>
                    <a:pt x="4135" y="1688"/>
                  </a:lnTo>
                  <a:cubicBezTo>
                    <a:pt x="4056" y="1688"/>
                    <a:pt x="3991" y="1753"/>
                    <a:pt x="3991" y="1832"/>
                  </a:cubicBezTo>
                  <a:lnTo>
                    <a:pt x="3991" y="5832"/>
                  </a:lnTo>
                  <a:lnTo>
                    <a:pt x="2897" y="5832"/>
                  </a:lnTo>
                  <a:lnTo>
                    <a:pt x="2897" y="2599"/>
                  </a:lnTo>
                  <a:cubicBezTo>
                    <a:pt x="2897" y="2520"/>
                    <a:pt x="2832" y="2455"/>
                    <a:pt x="2753" y="2455"/>
                  </a:cubicBezTo>
                  <a:lnTo>
                    <a:pt x="1218" y="2455"/>
                  </a:lnTo>
                  <a:cubicBezTo>
                    <a:pt x="1139" y="2455"/>
                    <a:pt x="1074" y="2520"/>
                    <a:pt x="1074" y="2599"/>
                  </a:cubicBezTo>
                  <a:lnTo>
                    <a:pt x="1074" y="5832"/>
                  </a:lnTo>
                  <a:lnTo>
                    <a:pt x="144" y="5832"/>
                  </a:lnTo>
                  <a:cubicBezTo>
                    <a:pt x="65" y="5832"/>
                    <a:pt x="0" y="5896"/>
                    <a:pt x="0" y="5976"/>
                  </a:cubicBezTo>
                  <a:cubicBezTo>
                    <a:pt x="0" y="6055"/>
                    <a:pt x="65" y="6120"/>
                    <a:pt x="144" y="6120"/>
                  </a:cubicBezTo>
                  <a:lnTo>
                    <a:pt x="9659" y="6120"/>
                  </a:lnTo>
                  <a:cubicBezTo>
                    <a:pt x="9739" y="6120"/>
                    <a:pt x="9803" y="6055"/>
                    <a:pt x="9803" y="5976"/>
                  </a:cubicBezTo>
                  <a:cubicBezTo>
                    <a:pt x="9803" y="5896"/>
                    <a:pt x="9739" y="5832"/>
                    <a:pt x="9659" y="5832"/>
                  </a:cubicBezTo>
                  <a:lnTo>
                    <a:pt x="8729" y="5832"/>
                  </a:lnTo>
                  <a:lnTo>
                    <a:pt x="8729" y="144"/>
                  </a:lnTo>
                  <a:cubicBezTo>
                    <a:pt x="8729" y="65"/>
                    <a:pt x="8664" y="0"/>
                    <a:pt x="8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2"/>
            <p:cNvSpPr/>
            <p:nvPr/>
          </p:nvSpPr>
          <p:spPr>
            <a:xfrm>
              <a:off x="4323400" y="984300"/>
              <a:ext cx="233775" cy="141525"/>
            </a:xfrm>
            <a:custGeom>
              <a:avLst/>
              <a:gdLst/>
              <a:ahLst/>
              <a:cxnLst/>
              <a:rect l="l" t="t" r="r" b="b"/>
              <a:pathLst>
                <a:path w="9351" h="5661" extrusionOk="0">
                  <a:moveTo>
                    <a:pt x="8898" y="0"/>
                  </a:moveTo>
                  <a:cubicBezTo>
                    <a:pt x="8879" y="0"/>
                    <a:pt x="8860" y="1"/>
                    <a:pt x="8842" y="4"/>
                  </a:cubicBezTo>
                  <a:lnTo>
                    <a:pt x="7614" y="157"/>
                  </a:lnTo>
                  <a:cubicBezTo>
                    <a:pt x="7366" y="188"/>
                    <a:pt x="7191" y="413"/>
                    <a:pt x="7222" y="661"/>
                  </a:cubicBezTo>
                  <a:cubicBezTo>
                    <a:pt x="7251" y="888"/>
                    <a:pt x="7445" y="1056"/>
                    <a:pt x="7669" y="1056"/>
                  </a:cubicBezTo>
                  <a:cubicBezTo>
                    <a:pt x="7688" y="1056"/>
                    <a:pt x="7707" y="1055"/>
                    <a:pt x="7726" y="1052"/>
                  </a:cubicBezTo>
                  <a:lnTo>
                    <a:pt x="7827" y="1040"/>
                  </a:lnTo>
                  <a:lnTo>
                    <a:pt x="7827" y="1040"/>
                  </a:lnTo>
                  <a:cubicBezTo>
                    <a:pt x="6319" y="2788"/>
                    <a:pt x="4529" y="3689"/>
                    <a:pt x="3262" y="4143"/>
                  </a:cubicBezTo>
                  <a:cubicBezTo>
                    <a:pt x="1684" y="4710"/>
                    <a:pt x="455" y="4758"/>
                    <a:pt x="443" y="4758"/>
                  </a:cubicBezTo>
                  <a:cubicBezTo>
                    <a:pt x="197" y="4765"/>
                    <a:pt x="0" y="4970"/>
                    <a:pt x="4" y="5216"/>
                  </a:cubicBezTo>
                  <a:cubicBezTo>
                    <a:pt x="8" y="5462"/>
                    <a:pt x="210" y="5660"/>
                    <a:pt x="457" y="5660"/>
                  </a:cubicBezTo>
                  <a:lnTo>
                    <a:pt x="470" y="5660"/>
                  </a:lnTo>
                  <a:cubicBezTo>
                    <a:pt x="525" y="5658"/>
                    <a:pt x="1828" y="5612"/>
                    <a:pt x="3543" y="5001"/>
                  </a:cubicBezTo>
                  <a:cubicBezTo>
                    <a:pt x="4496" y="4663"/>
                    <a:pt x="5402" y="4208"/>
                    <a:pt x="6241" y="3645"/>
                  </a:cubicBezTo>
                  <a:cubicBezTo>
                    <a:pt x="6306" y="3599"/>
                    <a:pt x="6322" y="3512"/>
                    <a:pt x="6277" y="3447"/>
                  </a:cubicBezTo>
                  <a:cubicBezTo>
                    <a:pt x="6250" y="3405"/>
                    <a:pt x="6205" y="3383"/>
                    <a:pt x="6158" y="3383"/>
                  </a:cubicBezTo>
                  <a:cubicBezTo>
                    <a:pt x="6132" y="3383"/>
                    <a:pt x="6105" y="3390"/>
                    <a:pt x="6081" y="3405"/>
                  </a:cubicBezTo>
                  <a:cubicBezTo>
                    <a:pt x="5261" y="3956"/>
                    <a:pt x="4377" y="4400"/>
                    <a:pt x="3446" y="4730"/>
                  </a:cubicBezTo>
                  <a:cubicBezTo>
                    <a:pt x="1773" y="5326"/>
                    <a:pt x="514" y="5371"/>
                    <a:pt x="462" y="5372"/>
                  </a:cubicBezTo>
                  <a:lnTo>
                    <a:pt x="457" y="5372"/>
                  </a:lnTo>
                  <a:cubicBezTo>
                    <a:pt x="456" y="5372"/>
                    <a:pt x="455" y="5372"/>
                    <a:pt x="454" y="5372"/>
                  </a:cubicBezTo>
                  <a:cubicBezTo>
                    <a:pt x="365" y="5372"/>
                    <a:pt x="292" y="5300"/>
                    <a:pt x="291" y="5212"/>
                  </a:cubicBezTo>
                  <a:cubicBezTo>
                    <a:pt x="290" y="5122"/>
                    <a:pt x="362" y="5048"/>
                    <a:pt x="453" y="5046"/>
                  </a:cubicBezTo>
                  <a:cubicBezTo>
                    <a:pt x="465" y="5046"/>
                    <a:pt x="1729" y="4999"/>
                    <a:pt x="3359" y="4415"/>
                  </a:cubicBezTo>
                  <a:cubicBezTo>
                    <a:pt x="4725" y="3925"/>
                    <a:pt x="6689" y="2925"/>
                    <a:pt x="8282" y="942"/>
                  </a:cubicBezTo>
                  <a:cubicBezTo>
                    <a:pt x="8357" y="847"/>
                    <a:pt x="8286" y="708"/>
                    <a:pt x="8171" y="708"/>
                  </a:cubicBezTo>
                  <a:cubicBezTo>
                    <a:pt x="8165" y="708"/>
                    <a:pt x="8159" y="708"/>
                    <a:pt x="8152" y="709"/>
                  </a:cubicBezTo>
                  <a:lnTo>
                    <a:pt x="7691" y="767"/>
                  </a:lnTo>
                  <a:cubicBezTo>
                    <a:pt x="7684" y="768"/>
                    <a:pt x="7677" y="768"/>
                    <a:pt x="7671" y="768"/>
                  </a:cubicBezTo>
                  <a:cubicBezTo>
                    <a:pt x="7589" y="768"/>
                    <a:pt x="7519" y="708"/>
                    <a:pt x="7509" y="624"/>
                  </a:cubicBezTo>
                  <a:cubicBezTo>
                    <a:pt x="7497" y="535"/>
                    <a:pt x="7560" y="455"/>
                    <a:pt x="7650" y="443"/>
                  </a:cubicBezTo>
                  <a:lnTo>
                    <a:pt x="8878" y="289"/>
                  </a:lnTo>
                  <a:cubicBezTo>
                    <a:pt x="8884" y="288"/>
                    <a:pt x="8890" y="288"/>
                    <a:pt x="8896" y="288"/>
                  </a:cubicBezTo>
                  <a:cubicBezTo>
                    <a:pt x="8986" y="288"/>
                    <a:pt x="9061" y="360"/>
                    <a:pt x="9061" y="451"/>
                  </a:cubicBezTo>
                  <a:lnTo>
                    <a:pt x="9061" y="1680"/>
                  </a:lnTo>
                  <a:cubicBezTo>
                    <a:pt x="9061" y="1770"/>
                    <a:pt x="8988" y="1843"/>
                    <a:pt x="8898" y="1843"/>
                  </a:cubicBezTo>
                  <a:cubicBezTo>
                    <a:pt x="8808" y="1843"/>
                    <a:pt x="8735" y="1770"/>
                    <a:pt x="8735" y="1680"/>
                  </a:cubicBezTo>
                  <a:lnTo>
                    <a:pt x="8735" y="1307"/>
                  </a:lnTo>
                  <a:cubicBezTo>
                    <a:pt x="8735" y="1219"/>
                    <a:pt x="8664" y="1163"/>
                    <a:pt x="8590" y="1163"/>
                  </a:cubicBezTo>
                  <a:cubicBezTo>
                    <a:pt x="8550" y="1163"/>
                    <a:pt x="8510" y="1180"/>
                    <a:pt x="8480" y="1217"/>
                  </a:cubicBezTo>
                  <a:cubicBezTo>
                    <a:pt x="7944" y="1874"/>
                    <a:pt x="7333" y="2469"/>
                    <a:pt x="6661" y="2987"/>
                  </a:cubicBezTo>
                  <a:cubicBezTo>
                    <a:pt x="6598" y="3035"/>
                    <a:pt x="6587" y="3125"/>
                    <a:pt x="6635" y="3189"/>
                  </a:cubicBezTo>
                  <a:cubicBezTo>
                    <a:pt x="6664" y="3225"/>
                    <a:pt x="6706" y="3244"/>
                    <a:pt x="6749" y="3244"/>
                  </a:cubicBezTo>
                  <a:cubicBezTo>
                    <a:pt x="6780" y="3244"/>
                    <a:pt x="6811" y="3235"/>
                    <a:pt x="6837" y="3214"/>
                  </a:cubicBezTo>
                  <a:cubicBezTo>
                    <a:pt x="7421" y="2763"/>
                    <a:pt x="7961" y="2256"/>
                    <a:pt x="8447" y="1700"/>
                  </a:cubicBezTo>
                  <a:cubicBezTo>
                    <a:pt x="8457" y="1943"/>
                    <a:pt x="8657" y="2133"/>
                    <a:pt x="8898" y="2133"/>
                  </a:cubicBezTo>
                  <a:cubicBezTo>
                    <a:pt x="8901" y="2133"/>
                    <a:pt x="8904" y="2133"/>
                    <a:pt x="8908" y="2133"/>
                  </a:cubicBezTo>
                  <a:cubicBezTo>
                    <a:pt x="9154" y="2128"/>
                    <a:pt x="9351" y="1926"/>
                    <a:pt x="9349" y="1680"/>
                  </a:cubicBezTo>
                  <a:lnTo>
                    <a:pt x="9349" y="452"/>
                  </a:lnTo>
                  <a:cubicBezTo>
                    <a:pt x="9349" y="323"/>
                    <a:pt x="9294" y="199"/>
                    <a:pt x="9197" y="113"/>
                  </a:cubicBezTo>
                  <a:cubicBezTo>
                    <a:pt x="9113" y="40"/>
                    <a:pt x="9007" y="0"/>
                    <a:pt x="8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 name="Google Shape;416;p42"/>
          <p:cNvGrpSpPr/>
          <p:nvPr/>
        </p:nvGrpSpPr>
        <p:grpSpPr>
          <a:xfrm>
            <a:off x="5815813" y="1468050"/>
            <a:ext cx="291825" cy="259875"/>
            <a:chOff x="6101925" y="1368525"/>
            <a:chExt cx="291825" cy="259875"/>
          </a:xfrm>
        </p:grpSpPr>
        <p:sp>
          <p:nvSpPr>
            <p:cNvPr id="417" name="Google Shape;417;p42"/>
            <p:cNvSpPr/>
            <p:nvPr/>
          </p:nvSpPr>
          <p:spPr>
            <a:xfrm>
              <a:off x="6120225" y="1593475"/>
              <a:ext cx="8575" cy="34900"/>
            </a:xfrm>
            <a:custGeom>
              <a:avLst/>
              <a:gdLst/>
              <a:ahLst/>
              <a:cxnLst/>
              <a:rect l="l" t="t" r="r" b="b"/>
              <a:pathLst>
                <a:path w="343" h="1396" extrusionOk="0">
                  <a:moveTo>
                    <a:pt x="171" y="1"/>
                  </a:moveTo>
                  <a:cubicBezTo>
                    <a:pt x="77" y="1"/>
                    <a:pt x="0" y="77"/>
                    <a:pt x="0" y="172"/>
                  </a:cubicBezTo>
                  <a:lnTo>
                    <a:pt x="0" y="1224"/>
                  </a:lnTo>
                  <a:cubicBezTo>
                    <a:pt x="0" y="1318"/>
                    <a:pt x="77" y="1395"/>
                    <a:pt x="171" y="1395"/>
                  </a:cubicBezTo>
                  <a:cubicBezTo>
                    <a:pt x="266" y="1395"/>
                    <a:pt x="342" y="1318"/>
                    <a:pt x="342" y="1224"/>
                  </a:cubicBezTo>
                  <a:lnTo>
                    <a:pt x="342" y="172"/>
                  </a:lnTo>
                  <a:cubicBezTo>
                    <a:pt x="342" y="77"/>
                    <a:pt x="266"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2"/>
            <p:cNvSpPr/>
            <p:nvPr/>
          </p:nvSpPr>
          <p:spPr>
            <a:xfrm>
              <a:off x="6101925" y="1478175"/>
              <a:ext cx="157500" cy="150225"/>
            </a:xfrm>
            <a:custGeom>
              <a:avLst/>
              <a:gdLst/>
              <a:ahLst/>
              <a:cxnLst/>
              <a:rect l="l" t="t" r="r" b="b"/>
              <a:pathLst>
                <a:path w="6300" h="6009" extrusionOk="0">
                  <a:moveTo>
                    <a:pt x="5832" y="946"/>
                  </a:moveTo>
                  <a:lnTo>
                    <a:pt x="5895" y="1201"/>
                  </a:lnTo>
                  <a:cubicBezTo>
                    <a:pt x="5911" y="1267"/>
                    <a:pt x="5891" y="1337"/>
                    <a:pt x="5844" y="1385"/>
                  </a:cubicBezTo>
                  <a:lnTo>
                    <a:pt x="5844" y="1386"/>
                  </a:lnTo>
                  <a:lnTo>
                    <a:pt x="5745" y="1484"/>
                  </a:lnTo>
                  <a:lnTo>
                    <a:pt x="5510" y="1249"/>
                  </a:lnTo>
                  <a:lnTo>
                    <a:pt x="5832" y="946"/>
                  </a:lnTo>
                  <a:close/>
                  <a:moveTo>
                    <a:pt x="1817" y="343"/>
                  </a:moveTo>
                  <a:cubicBezTo>
                    <a:pt x="2094" y="343"/>
                    <a:pt x="2371" y="450"/>
                    <a:pt x="2579" y="666"/>
                  </a:cubicBezTo>
                  <a:cubicBezTo>
                    <a:pt x="2781" y="873"/>
                    <a:pt x="2904" y="1156"/>
                    <a:pt x="2925" y="1463"/>
                  </a:cubicBezTo>
                  <a:cubicBezTo>
                    <a:pt x="2933" y="1572"/>
                    <a:pt x="2949" y="1712"/>
                    <a:pt x="2972" y="1869"/>
                  </a:cubicBezTo>
                  <a:cubicBezTo>
                    <a:pt x="2788" y="1555"/>
                    <a:pt x="2489" y="1327"/>
                    <a:pt x="2096" y="1200"/>
                  </a:cubicBezTo>
                  <a:cubicBezTo>
                    <a:pt x="1886" y="1133"/>
                    <a:pt x="1667" y="1098"/>
                    <a:pt x="1447" y="1098"/>
                  </a:cubicBezTo>
                  <a:cubicBezTo>
                    <a:pt x="1401" y="1099"/>
                    <a:pt x="1360" y="1118"/>
                    <a:pt x="1329" y="1149"/>
                  </a:cubicBezTo>
                  <a:lnTo>
                    <a:pt x="1020" y="1469"/>
                  </a:lnTo>
                  <a:cubicBezTo>
                    <a:pt x="956" y="1538"/>
                    <a:pt x="959" y="1644"/>
                    <a:pt x="1026" y="1709"/>
                  </a:cubicBezTo>
                  <a:cubicBezTo>
                    <a:pt x="1059" y="1741"/>
                    <a:pt x="1102" y="1758"/>
                    <a:pt x="1145" y="1758"/>
                  </a:cubicBezTo>
                  <a:cubicBezTo>
                    <a:pt x="1189" y="1758"/>
                    <a:pt x="1233" y="1740"/>
                    <a:pt x="1267" y="1706"/>
                  </a:cubicBezTo>
                  <a:lnTo>
                    <a:pt x="1523" y="1441"/>
                  </a:lnTo>
                  <a:cubicBezTo>
                    <a:pt x="1745" y="1452"/>
                    <a:pt x="2455" y="1534"/>
                    <a:pt x="2731" y="2142"/>
                  </a:cubicBezTo>
                  <a:cubicBezTo>
                    <a:pt x="2662" y="2592"/>
                    <a:pt x="2274" y="2924"/>
                    <a:pt x="1820" y="2924"/>
                  </a:cubicBezTo>
                  <a:cubicBezTo>
                    <a:pt x="1819" y="2924"/>
                    <a:pt x="1818" y="2924"/>
                    <a:pt x="1817" y="2924"/>
                  </a:cubicBezTo>
                  <a:cubicBezTo>
                    <a:pt x="1306" y="2924"/>
                    <a:pt x="891" y="2510"/>
                    <a:pt x="891" y="2000"/>
                  </a:cubicBezTo>
                  <a:cubicBezTo>
                    <a:pt x="891" y="1901"/>
                    <a:pt x="812" y="1828"/>
                    <a:pt x="721" y="1828"/>
                  </a:cubicBezTo>
                  <a:cubicBezTo>
                    <a:pt x="702" y="1828"/>
                    <a:pt x="684" y="1831"/>
                    <a:pt x="665" y="1837"/>
                  </a:cubicBezTo>
                  <a:cubicBezTo>
                    <a:pt x="687" y="1693"/>
                    <a:pt x="701" y="1564"/>
                    <a:pt x="708" y="1463"/>
                  </a:cubicBezTo>
                  <a:cubicBezTo>
                    <a:pt x="730" y="1156"/>
                    <a:pt x="852" y="873"/>
                    <a:pt x="1054" y="666"/>
                  </a:cubicBezTo>
                  <a:cubicBezTo>
                    <a:pt x="1263" y="450"/>
                    <a:pt x="1540" y="343"/>
                    <a:pt x="1817" y="343"/>
                  </a:cubicBezTo>
                  <a:close/>
                  <a:moveTo>
                    <a:pt x="586" y="2299"/>
                  </a:moveTo>
                  <a:cubicBezTo>
                    <a:pt x="660" y="2601"/>
                    <a:pt x="841" y="2865"/>
                    <a:pt x="1097" y="3043"/>
                  </a:cubicBezTo>
                  <a:lnTo>
                    <a:pt x="1097" y="3230"/>
                  </a:lnTo>
                  <a:cubicBezTo>
                    <a:pt x="773" y="3174"/>
                    <a:pt x="543" y="3089"/>
                    <a:pt x="401" y="3024"/>
                  </a:cubicBezTo>
                  <a:cubicBezTo>
                    <a:pt x="392" y="3019"/>
                    <a:pt x="396" y="3008"/>
                    <a:pt x="396" y="3005"/>
                  </a:cubicBezTo>
                  <a:cubicBezTo>
                    <a:pt x="469" y="2810"/>
                    <a:pt x="533" y="2554"/>
                    <a:pt x="586" y="2299"/>
                  </a:cubicBezTo>
                  <a:close/>
                  <a:moveTo>
                    <a:pt x="3046" y="2299"/>
                  </a:moveTo>
                  <a:cubicBezTo>
                    <a:pt x="3089" y="2517"/>
                    <a:pt x="3145" y="2731"/>
                    <a:pt x="3213" y="2942"/>
                  </a:cubicBezTo>
                  <a:lnTo>
                    <a:pt x="2901" y="3237"/>
                  </a:lnTo>
                  <a:cubicBezTo>
                    <a:pt x="2865" y="3272"/>
                    <a:pt x="2816" y="3291"/>
                    <a:pt x="2766" y="3291"/>
                  </a:cubicBezTo>
                  <a:lnTo>
                    <a:pt x="2730" y="3291"/>
                  </a:lnTo>
                  <a:cubicBezTo>
                    <a:pt x="2622" y="3291"/>
                    <a:pt x="2535" y="3203"/>
                    <a:pt x="2535" y="3097"/>
                  </a:cubicBezTo>
                  <a:lnTo>
                    <a:pt x="2535" y="3044"/>
                  </a:lnTo>
                  <a:cubicBezTo>
                    <a:pt x="2792" y="2867"/>
                    <a:pt x="2974" y="2601"/>
                    <a:pt x="3046" y="2299"/>
                  </a:cubicBezTo>
                  <a:close/>
                  <a:moveTo>
                    <a:pt x="2205" y="3206"/>
                  </a:moveTo>
                  <a:cubicBezTo>
                    <a:pt x="2225" y="3300"/>
                    <a:pt x="2270" y="3386"/>
                    <a:pt x="2336" y="3458"/>
                  </a:cubicBezTo>
                  <a:lnTo>
                    <a:pt x="2077" y="3709"/>
                  </a:lnTo>
                  <a:cubicBezTo>
                    <a:pt x="2004" y="3779"/>
                    <a:pt x="1910" y="3813"/>
                    <a:pt x="1817" y="3813"/>
                  </a:cubicBezTo>
                  <a:cubicBezTo>
                    <a:pt x="1723" y="3813"/>
                    <a:pt x="1630" y="3779"/>
                    <a:pt x="1558" y="3709"/>
                  </a:cubicBezTo>
                  <a:lnTo>
                    <a:pt x="1397" y="3557"/>
                  </a:lnTo>
                  <a:cubicBezTo>
                    <a:pt x="1426" y="3506"/>
                    <a:pt x="1439" y="3449"/>
                    <a:pt x="1439" y="3390"/>
                  </a:cubicBezTo>
                  <a:lnTo>
                    <a:pt x="1439" y="3209"/>
                  </a:lnTo>
                  <a:cubicBezTo>
                    <a:pt x="1563" y="3247"/>
                    <a:pt x="1690" y="3266"/>
                    <a:pt x="1818" y="3266"/>
                  </a:cubicBezTo>
                  <a:cubicBezTo>
                    <a:pt x="1948" y="3266"/>
                    <a:pt x="2079" y="3246"/>
                    <a:pt x="2205" y="3206"/>
                  </a:cubicBezTo>
                  <a:close/>
                  <a:moveTo>
                    <a:pt x="1817" y="1"/>
                  </a:moveTo>
                  <a:cubicBezTo>
                    <a:pt x="1049" y="1"/>
                    <a:pt x="425" y="619"/>
                    <a:pt x="368" y="1438"/>
                  </a:cubicBezTo>
                  <a:cubicBezTo>
                    <a:pt x="343" y="1774"/>
                    <a:pt x="226" y="2482"/>
                    <a:pt x="75" y="2887"/>
                  </a:cubicBezTo>
                  <a:cubicBezTo>
                    <a:pt x="8" y="3060"/>
                    <a:pt x="89" y="3257"/>
                    <a:pt x="259" y="3334"/>
                  </a:cubicBezTo>
                  <a:cubicBezTo>
                    <a:pt x="444" y="3419"/>
                    <a:pt x="639" y="3483"/>
                    <a:pt x="840" y="3528"/>
                  </a:cubicBezTo>
                  <a:lnTo>
                    <a:pt x="399" y="3748"/>
                  </a:lnTo>
                  <a:cubicBezTo>
                    <a:pt x="155" y="3869"/>
                    <a:pt x="0" y="4119"/>
                    <a:pt x="1" y="4392"/>
                  </a:cubicBezTo>
                  <a:lnTo>
                    <a:pt x="1" y="5836"/>
                  </a:lnTo>
                  <a:cubicBezTo>
                    <a:pt x="1" y="5930"/>
                    <a:pt x="78" y="6007"/>
                    <a:pt x="172" y="6007"/>
                  </a:cubicBezTo>
                  <a:cubicBezTo>
                    <a:pt x="267" y="6007"/>
                    <a:pt x="343" y="5930"/>
                    <a:pt x="343" y="5836"/>
                  </a:cubicBezTo>
                  <a:lnTo>
                    <a:pt x="343" y="4392"/>
                  </a:lnTo>
                  <a:cubicBezTo>
                    <a:pt x="343" y="4248"/>
                    <a:pt x="424" y="4119"/>
                    <a:pt x="552" y="4055"/>
                  </a:cubicBezTo>
                  <a:lnTo>
                    <a:pt x="1123" y="3769"/>
                  </a:lnTo>
                  <a:lnTo>
                    <a:pt x="1322" y="3957"/>
                  </a:lnTo>
                  <a:cubicBezTo>
                    <a:pt x="1460" y="4089"/>
                    <a:pt x="1638" y="4155"/>
                    <a:pt x="1816" y="4155"/>
                  </a:cubicBezTo>
                  <a:cubicBezTo>
                    <a:pt x="1995" y="4155"/>
                    <a:pt x="2174" y="4089"/>
                    <a:pt x="2313" y="3956"/>
                  </a:cubicBezTo>
                  <a:lnTo>
                    <a:pt x="2653" y="3627"/>
                  </a:lnTo>
                  <a:cubicBezTo>
                    <a:pt x="2679" y="3630"/>
                    <a:pt x="2704" y="3633"/>
                    <a:pt x="2730" y="3633"/>
                  </a:cubicBezTo>
                  <a:lnTo>
                    <a:pt x="2768" y="3633"/>
                  </a:lnTo>
                  <a:cubicBezTo>
                    <a:pt x="2905" y="3633"/>
                    <a:pt x="3037" y="3580"/>
                    <a:pt x="3137" y="3486"/>
                  </a:cubicBezTo>
                  <a:lnTo>
                    <a:pt x="5261" y="1483"/>
                  </a:lnTo>
                  <a:lnTo>
                    <a:pt x="5504" y="1725"/>
                  </a:lnTo>
                  <a:lnTo>
                    <a:pt x="2824" y="4405"/>
                  </a:lnTo>
                  <a:cubicBezTo>
                    <a:pt x="2653" y="4575"/>
                    <a:pt x="2559" y="4804"/>
                    <a:pt x="2559" y="5043"/>
                  </a:cubicBezTo>
                  <a:lnTo>
                    <a:pt x="2559" y="5838"/>
                  </a:lnTo>
                  <a:cubicBezTo>
                    <a:pt x="2559" y="5932"/>
                    <a:pt x="2636" y="6009"/>
                    <a:pt x="2730" y="6009"/>
                  </a:cubicBezTo>
                  <a:cubicBezTo>
                    <a:pt x="2824" y="6009"/>
                    <a:pt x="2901" y="5932"/>
                    <a:pt x="2901" y="5838"/>
                  </a:cubicBezTo>
                  <a:lnTo>
                    <a:pt x="2901" y="5043"/>
                  </a:lnTo>
                  <a:cubicBezTo>
                    <a:pt x="2901" y="4895"/>
                    <a:pt x="2960" y="4753"/>
                    <a:pt x="3065" y="4648"/>
                  </a:cubicBezTo>
                  <a:lnTo>
                    <a:pt x="6086" y="1627"/>
                  </a:lnTo>
                  <a:cubicBezTo>
                    <a:pt x="6218" y="1494"/>
                    <a:pt x="6272" y="1301"/>
                    <a:pt x="6226" y="1118"/>
                  </a:cubicBezTo>
                  <a:lnTo>
                    <a:pt x="6117" y="676"/>
                  </a:lnTo>
                  <a:lnTo>
                    <a:pt x="6229" y="570"/>
                  </a:lnTo>
                  <a:cubicBezTo>
                    <a:pt x="6297" y="505"/>
                    <a:pt x="6300" y="398"/>
                    <a:pt x="6235" y="329"/>
                  </a:cubicBezTo>
                  <a:cubicBezTo>
                    <a:pt x="6202" y="293"/>
                    <a:pt x="6156" y="275"/>
                    <a:pt x="6110" y="275"/>
                  </a:cubicBezTo>
                  <a:cubicBezTo>
                    <a:pt x="6068" y="275"/>
                    <a:pt x="6026" y="290"/>
                    <a:pt x="5993" y="321"/>
                  </a:cubicBezTo>
                  <a:lnTo>
                    <a:pt x="3491" y="2681"/>
                  </a:lnTo>
                  <a:cubicBezTo>
                    <a:pt x="3373" y="2273"/>
                    <a:pt x="3286" y="1722"/>
                    <a:pt x="3266" y="1438"/>
                  </a:cubicBezTo>
                  <a:cubicBezTo>
                    <a:pt x="3208" y="619"/>
                    <a:pt x="2585" y="1"/>
                    <a:pt x="1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2"/>
            <p:cNvSpPr/>
            <p:nvPr/>
          </p:nvSpPr>
          <p:spPr>
            <a:xfrm>
              <a:off x="6220700" y="1368525"/>
              <a:ext cx="173050" cy="145650"/>
            </a:xfrm>
            <a:custGeom>
              <a:avLst/>
              <a:gdLst/>
              <a:ahLst/>
              <a:cxnLst/>
              <a:rect l="l" t="t" r="r" b="b"/>
              <a:pathLst>
                <a:path w="6922" h="5826" extrusionOk="0">
                  <a:moveTo>
                    <a:pt x="538" y="1"/>
                  </a:moveTo>
                  <a:cubicBezTo>
                    <a:pt x="242" y="1"/>
                    <a:pt x="2" y="241"/>
                    <a:pt x="1" y="537"/>
                  </a:cubicBezTo>
                  <a:lnTo>
                    <a:pt x="1" y="4970"/>
                  </a:lnTo>
                  <a:cubicBezTo>
                    <a:pt x="1" y="5064"/>
                    <a:pt x="78" y="5139"/>
                    <a:pt x="172" y="5139"/>
                  </a:cubicBezTo>
                  <a:cubicBezTo>
                    <a:pt x="266" y="5139"/>
                    <a:pt x="343" y="5064"/>
                    <a:pt x="343" y="4970"/>
                  </a:cubicBezTo>
                  <a:lnTo>
                    <a:pt x="343" y="538"/>
                  </a:lnTo>
                  <a:cubicBezTo>
                    <a:pt x="343" y="430"/>
                    <a:pt x="430" y="343"/>
                    <a:pt x="538" y="343"/>
                  </a:cubicBezTo>
                  <a:lnTo>
                    <a:pt x="6386" y="343"/>
                  </a:lnTo>
                  <a:cubicBezTo>
                    <a:pt x="6492" y="343"/>
                    <a:pt x="6580" y="430"/>
                    <a:pt x="6580" y="538"/>
                  </a:cubicBezTo>
                  <a:lnTo>
                    <a:pt x="6580" y="5289"/>
                  </a:lnTo>
                  <a:cubicBezTo>
                    <a:pt x="6580" y="5396"/>
                    <a:pt x="6492" y="5482"/>
                    <a:pt x="6386" y="5484"/>
                  </a:cubicBezTo>
                  <a:lnTo>
                    <a:pt x="2066" y="5484"/>
                  </a:lnTo>
                  <a:cubicBezTo>
                    <a:pt x="1974" y="5486"/>
                    <a:pt x="1900" y="5562"/>
                    <a:pt x="1900" y="5655"/>
                  </a:cubicBezTo>
                  <a:cubicBezTo>
                    <a:pt x="1900" y="5746"/>
                    <a:pt x="1974" y="5822"/>
                    <a:pt x="2066" y="5826"/>
                  </a:cubicBezTo>
                  <a:lnTo>
                    <a:pt x="6386" y="5826"/>
                  </a:lnTo>
                  <a:cubicBezTo>
                    <a:pt x="6682" y="5824"/>
                    <a:pt x="6921" y="5585"/>
                    <a:pt x="6921" y="5289"/>
                  </a:cubicBezTo>
                  <a:lnTo>
                    <a:pt x="6921" y="538"/>
                  </a:lnTo>
                  <a:cubicBezTo>
                    <a:pt x="6921" y="242"/>
                    <a:pt x="6682" y="1"/>
                    <a:pt x="6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2"/>
            <p:cNvSpPr/>
            <p:nvPr/>
          </p:nvSpPr>
          <p:spPr>
            <a:xfrm>
              <a:off x="6257250" y="1386825"/>
              <a:ext cx="104925" cy="100000"/>
            </a:xfrm>
            <a:custGeom>
              <a:avLst/>
              <a:gdLst/>
              <a:ahLst/>
              <a:cxnLst/>
              <a:rect l="l" t="t" r="r" b="b"/>
              <a:pathLst>
                <a:path w="4197" h="4000" extrusionOk="0">
                  <a:moveTo>
                    <a:pt x="1997" y="706"/>
                  </a:moveTo>
                  <a:cubicBezTo>
                    <a:pt x="2320" y="706"/>
                    <a:pt x="2644" y="813"/>
                    <a:pt x="2913" y="1026"/>
                  </a:cubicBezTo>
                  <a:lnTo>
                    <a:pt x="1879" y="2059"/>
                  </a:lnTo>
                  <a:cubicBezTo>
                    <a:pt x="1811" y="2127"/>
                    <a:pt x="1811" y="2234"/>
                    <a:pt x="1879" y="2302"/>
                  </a:cubicBezTo>
                  <a:cubicBezTo>
                    <a:pt x="1912" y="2335"/>
                    <a:pt x="1955" y="2351"/>
                    <a:pt x="1999" y="2351"/>
                  </a:cubicBezTo>
                  <a:cubicBezTo>
                    <a:pt x="2043" y="2351"/>
                    <a:pt x="2087" y="2335"/>
                    <a:pt x="2121" y="2302"/>
                  </a:cubicBezTo>
                  <a:lnTo>
                    <a:pt x="2631" y="1790"/>
                  </a:lnTo>
                  <a:lnTo>
                    <a:pt x="2631" y="1790"/>
                  </a:lnTo>
                  <a:cubicBezTo>
                    <a:pt x="2809" y="2078"/>
                    <a:pt x="2769" y="2450"/>
                    <a:pt x="2534" y="2694"/>
                  </a:cubicBezTo>
                  <a:cubicBezTo>
                    <a:pt x="2391" y="2843"/>
                    <a:pt x="2196" y="2922"/>
                    <a:pt x="1998" y="2922"/>
                  </a:cubicBezTo>
                  <a:cubicBezTo>
                    <a:pt x="1874" y="2922"/>
                    <a:pt x="1750" y="2891"/>
                    <a:pt x="1636" y="2828"/>
                  </a:cubicBezTo>
                  <a:cubicBezTo>
                    <a:pt x="1342" y="2663"/>
                    <a:pt x="1195" y="2319"/>
                    <a:pt x="1280" y="1992"/>
                  </a:cubicBezTo>
                  <a:cubicBezTo>
                    <a:pt x="1366" y="1666"/>
                    <a:pt x="1659" y="1438"/>
                    <a:pt x="1997" y="1438"/>
                  </a:cubicBezTo>
                  <a:cubicBezTo>
                    <a:pt x="1998" y="1438"/>
                    <a:pt x="1999" y="1438"/>
                    <a:pt x="2000" y="1438"/>
                  </a:cubicBezTo>
                  <a:cubicBezTo>
                    <a:pt x="2094" y="1438"/>
                    <a:pt x="2171" y="1361"/>
                    <a:pt x="2171" y="1267"/>
                  </a:cubicBezTo>
                  <a:cubicBezTo>
                    <a:pt x="2171" y="1171"/>
                    <a:pt x="2094" y="1096"/>
                    <a:pt x="2000" y="1096"/>
                  </a:cubicBezTo>
                  <a:cubicBezTo>
                    <a:pt x="1999" y="1096"/>
                    <a:pt x="1998" y="1096"/>
                    <a:pt x="1997" y="1096"/>
                  </a:cubicBezTo>
                  <a:cubicBezTo>
                    <a:pt x="1496" y="1096"/>
                    <a:pt x="1061" y="1440"/>
                    <a:pt x="944" y="1926"/>
                  </a:cubicBezTo>
                  <a:cubicBezTo>
                    <a:pt x="827" y="2414"/>
                    <a:pt x="1059" y="2918"/>
                    <a:pt x="1506" y="3146"/>
                  </a:cubicBezTo>
                  <a:cubicBezTo>
                    <a:pt x="1663" y="3226"/>
                    <a:pt x="1832" y="3265"/>
                    <a:pt x="2000" y="3265"/>
                  </a:cubicBezTo>
                  <a:cubicBezTo>
                    <a:pt x="2309" y="3265"/>
                    <a:pt x="2612" y="3133"/>
                    <a:pt x="2824" y="2886"/>
                  </a:cubicBezTo>
                  <a:cubicBezTo>
                    <a:pt x="3149" y="2504"/>
                    <a:pt x="3172" y="1949"/>
                    <a:pt x="2878" y="1543"/>
                  </a:cubicBezTo>
                  <a:lnTo>
                    <a:pt x="3155" y="1267"/>
                  </a:lnTo>
                  <a:cubicBezTo>
                    <a:pt x="3361" y="1526"/>
                    <a:pt x="3474" y="1849"/>
                    <a:pt x="3473" y="2181"/>
                  </a:cubicBezTo>
                  <a:cubicBezTo>
                    <a:pt x="3474" y="2869"/>
                    <a:pt x="3000" y="3468"/>
                    <a:pt x="2328" y="3622"/>
                  </a:cubicBezTo>
                  <a:cubicBezTo>
                    <a:pt x="2218" y="3648"/>
                    <a:pt x="2107" y="3660"/>
                    <a:pt x="1998" y="3660"/>
                  </a:cubicBezTo>
                  <a:cubicBezTo>
                    <a:pt x="1442" y="3660"/>
                    <a:pt x="919" y="3345"/>
                    <a:pt x="669" y="2827"/>
                  </a:cubicBezTo>
                  <a:cubicBezTo>
                    <a:pt x="368" y="2208"/>
                    <a:pt x="535" y="1463"/>
                    <a:pt x="1072" y="1032"/>
                  </a:cubicBezTo>
                  <a:cubicBezTo>
                    <a:pt x="1342" y="815"/>
                    <a:pt x="1670" y="706"/>
                    <a:pt x="1997" y="706"/>
                  </a:cubicBezTo>
                  <a:close/>
                  <a:moveTo>
                    <a:pt x="4010" y="0"/>
                  </a:moveTo>
                  <a:cubicBezTo>
                    <a:pt x="3966" y="0"/>
                    <a:pt x="3922" y="17"/>
                    <a:pt x="3888" y="50"/>
                  </a:cubicBezTo>
                  <a:lnTo>
                    <a:pt x="3633" y="307"/>
                  </a:lnTo>
                  <a:lnTo>
                    <a:pt x="3633" y="172"/>
                  </a:lnTo>
                  <a:cubicBezTo>
                    <a:pt x="3633" y="78"/>
                    <a:pt x="3556" y="1"/>
                    <a:pt x="3462" y="1"/>
                  </a:cubicBezTo>
                  <a:cubicBezTo>
                    <a:pt x="3366" y="1"/>
                    <a:pt x="3291" y="78"/>
                    <a:pt x="3291" y="172"/>
                  </a:cubicBezTo>
                  <a:lnTo>
                    <a:pt x="3291" y="649"/>
                  </a:lnTo>
                  <a:lnTo>
                    <a:pt x="3156" y="783"/>
                  </a:lnTo>
                  <a:cubicBezTo>
                    <a:pt x="2818" y="503"/>
                    <a:pt x="2407" y="366"/>
                    <a:pt x="1998" y="366"/>
                  </a:cubicBezTo>
                  <a:cubicBezTo>
                    <a:pt x="1503" y="366"/>
                    <a:pt x="1011" y="567"/>
                    <a:pt x="654" y="960"/>
                  </a:cubicBezTo>
                  <a:cubicBezTo>
                    <a:pt x="1" y="1677"/>
                    <a:pt x="28" y="2781"/>
                    <a:pt x="713" y="3468"/>
                  </a:cubicBezTo>
                  <a:cubicBezTo>
                    <a:pt x="1067" y="3821"/>
                    <a:pt x="1533" y="3999"/>
                    <a:pt x="1999" y="3999"/>
                  </a:cubicBezTo>
                  <a:cubicBezTo>
                    <a:pt x="2436" y="3999"/>
                    <a:pt x="2874" y="3843"/>
                    <a:pt x="3221" y="3527"/>
                  </a:cubicBezTo>
                  <a:cubicBezTo>
                    <a:pt x="3938" y="2874"/>
                    <a:pt x="4016" y="1773"/>
                    <a:pt x="3397" y="1024"/>
                  </a:cubicBezTo>
                  <a:lnTo>
                    <a:pt x="3532" y="890"/>
                  </a:lnTo>
                  <a:lnTo>
                    <a:pt x="4010" y="890"/>
                  </a:lnTo>
                  <a:cubicBezTo>
                    <a:pt x="4104" y="890"/>
                    <a:pt x="4181" y="814"/>
                    <a:pt x="4181" y="719"/>
                  </a:cubicBezTo>
                  <a:cubicBezTo>
                    <a:pt x="4181" y="625"/>
                    <a:pt x="4104" y="548"/>
                    <a:pt x="4010" y="548"/>
                  </a:cubicBezTo>
                  <a:lnTo>
                    <a:pt x="3874" y="548"/>
                  </a:lnTo>
                  <a:lnTo>
                    <a:pt x="4131" y="292"/>
                  </a:lnTo>
                  <a:cubicBezTo>
                    <a:pt x="4197" y="225"/>
                    <a:pt x="4197" y="117"/>
                    <a:pt x="4131" y="50"/>
                  </a:cubicBezTo>
                  <a:cubicBezTo>
                    <a:pt x="4097" y="17"/>
                    <a:pt x="4053" y="0"/>
                    <a:pt x="4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42"/>
          <p:cNvGrpSpPr/>
          <p:nvPr/>
        </p:nvGrpSpPr>
        <p:grpSpPr>
          <a:xfrm>
            <a:off x="3067225" y="3106950"/>
            <a:ext cx="230050" cy="267375"/>
            <a:chOff x="3360050" y="239525"/>
            <a:chExt cx="230050" cy="267375"/>
          </a:xfrm>
        </p:grpSpPr>
        <p:sp>
          <p:nvSpPr>
            <p:cNvPr id="422" name="Google Shape;422;p42"/>
            <p:cNvSpPr/>
            <p:nvPr/>
          </p:nvSpPr>
          <p:spPr>
            <a:xfrm>
              <a:off x="3444000" y="354550"/>
              <a:ext cx="66825" cy="22650"/>
            </a:xfrm>
            <a:custGeom>
              <a:avLst/>
              <a:gdLst/>
              <a:ahLst/>
              <a:cxnLst/>
              <a:rect l="l" t="t" r="r" b="b"/>
              <a:pathLst>
                <a:path w="2673" h="906" extrusionOk="0">
                  <a:moveTo>
                    <a:pt x="1080" y="1"/>
                  </a:moveTo>
                  <a:cubicBezTo>
                    <a:pt x="759" y="1"/>
                    <a:pt x="467" y="34"/>
                    <a:pt x="279" y="63"/>
                  </a:cubicBezTo>
                  <a:cubicBezTo>
                    <a:pt x="120" y="87"/>
                    <a:pt x="3" y="223"/>
                    <a:pt x="4" y="383"/>
                  </a:cubicBezTo>
                  <a:lnTo>
                    <a:pt x="4" y="744"/>
                  </a:lnTo>
                  <a:cubicBezTo>
                    <a:pt x="0" y="831"/>
                    <a:pt x="72" y="905"/>
                    <a:pt x="160" y="905"/>
                  </a:cubicBezTo>
                  <a:cubicBezTo>
                    <a:pt x="249" y="905"/>
                    <a:pt x="319" y="831"/>
                    <a:pt x="317" y="744"/>
                  </a:cubicBezTo>
                  <a:lnTo>
                    <a:pt x="317" y="383"/>
                  </a:lnTo>
                  <a:cubicBezTo>
                    <a:pt x="317" y="378"/>
                    <a:pt x="321" y="374"/>
                    <a:pt x="325" y="372"/>
                  </a:cubicBezTo>
                  <a:cubicBezTo>
                    <a:pt x="484" y="349"/>
                    <a:pt x="769" y="314"/>
                    <a:pt x="1086" y="314"/>
                  </a:cubicBezTo>
                  <a:cubicBezTo>
                    <a:pt x="1170" y="314"/>
                    <a:pt x="1256" y="317"/>
                    <a:pt x="1342" y="322"/>
                  </a:cubicBezTo>
                  <a:cubicBezTo>
                    <a:pt x="1830" y="355"/>
                    <a:pt x="2184" y="477"/>
                    <a:pt x="2392" y="686"/>
                  </a:cubicBezTo>
                  <a:cubicBezTo>
                    <a:pt x="2423" y="714"/>
                    <a:pt x="2462" y="728"/>
                    <a:pt x="2500" y="728"/>
                  </a:cubicBezTo>
                  <a:cubicBezTo>
                    <a:pt x="2540" y="728"/>
                    <a:pt x="2580" y="713"/>
                    <a:pt x="2610" y="683"/>
                  </a:cubicBezTo>
                  <a:cubicBezTo>
                    <a:pt x="2671" y="623"/>
                    <a:pt x="2672" y="527"/>
                    <a:pt x="2614" y="465"/>
                  </a:cubicBezTo>
                  <a:cubicBezTo>
                    <a:pt x="2243" y="95"/>
                    <a:pt x="1619" y="1"/>
                    <a:pt x="10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2"/>
            <p:cNvSpPr/>
            <p:nvPr/>
          </p:nvSpPr>
          <p:spPr>
            <a:xfrm>
              <a:off x="3402150" y="319025"/>
              <a:ext cx="150200" cy="187875"/>
            </a:xfrm>
            <a:custGeom>
              <a:avLst/>
              <a:gdLst/>
              <a:ahLst/>
              <a:cxnLst/>
              <a:rect l="l" t="t" r="r" b="b"/>
              <a:pathLst>
                <a:path w="6008" h="7515" extrusionOk="0">
                  <a:moveTo>
                    <a:pt x="4691" y="312"/>
                  </a:moveTo>
                  <a:lnTo>
                    <a:pt x="4691" y="1830"/>
                  </a:lnTo>
                  <a:cubicBezTo>
                    <a:pt x="4691" y="2058"/>
                    <a:pt x="4638" y="2283"/>
                    <a:pt x="4539" y="2488"/>
                  </a:cubicBezTo>
                  <a:cubicBezTo>
                    <a:pt x="4529" y="2509"/>
                    <a:pt x="4524" y="2532"/>
                    <a:pt x="4524" y="2555"/>
                  </a:cubicBezTo>
                  <a:lnTo>
                    <a:pt x="4524" y="3001"/>
                  </a:lnTo>
                  <a:cubicBezTo>
                    <a:pt x="4524" y="3843"/>
                    <a:pt x="3839" y="4519"/>
                    <a:pt x="3010" y="4519"/>
                  </a:cubicBezTo>
                  <a:cubicBezTo>
                    <a:pt x="2975" y="4519"/>
                    <a:pt x="2941" y="4517"/>
                    <a:pt x="2906" y="4515"/>
                  </a:cubicBezTo>
                  <a:cubicBezTo>
                    <a:pt x="2110" y="4464"/>
                    <a:pt x="1488" y="3773"/>
                    <a:pt x="1488" y="2944"/>
                  </a:cubicBezTo>
                  <a:lnTo>
                    <a:pt x="1488" y="2555"/>
                  </a:lnTo>
                  <a:cubicBezTo>
                    <a:pt x="1488" y="2532"/>
                    <a:pt x="1483" y="2509"/>
                    <a:pt x="1474" y="2488"/>
                  </a:cubicBezTo>
                  <a:cubicBezTo>
                    <a:pt x="1374" y="2283"/>
                    <a:pt x="1322" y="2058"/>
                    <a:pt x="1322" y="1831"/>
                  </a:cubicBezTo>
                  <a:lnTo>
                    <a:pt x="1322" y="1496"/>
                  </a:lnTo>
                  <a:cubicBezTo>
                    <a:pt x="1323" y="843"/>
                    <a:pt x="1852" y="314"/>
                    <a:pt x="2505" y="312"/>
                  </a:cubicBezTo>
                  <a:close/>
                  <a:moveTo>
                    <a:pt x="2159" y="4619"/>
                  </a:moveTo>
                  <a:cubicBezTo>
                    <a:pt x="2382" y="4740"/>
                    <a:pt x="2630" y="4811"/>
                    <a:pt x="2884" y="4827"/>
                  </a:cubicBezTo>
                  <a:cubicBezTo>
                    <a:pt x="2926" y="4830"/>
                    <a:pt x="2967" y="4831"/>
                    <a:pt x="3008" y="4831"/>
                  </a:cubicBezTo>
                  <a:cubicBezTo>
                    <a:pt x="3011" y="4831"/>
                    <a:pt x="3014" y="4831"/>
                    <a:pt x="3016" y="4831"/>
                  </a:cubicBezTo>
                  <a:cubicBezTo>
                    <a:pt x="3307" y="4831"/>
                    <a:pt x="3595" y="4760"/>
                    <a:pt x="3854" y="4625"/>
                  </a:cubicBezTo>
                  <a:lnTo>
                    <a:pt x="3854" y="4911"/>
                  </a:lnTo>
                  <a:lnTo>
                    <a:pt x="3006" y="5490"/>
                  </a:lnTo>
                  <a:lnTo>
                    <a:pt x="2159" y="4911"/>
                  </a:lnTo>
                  <a:lnTo>
                    <a:pt x="2159" y="4619"/>
                  </a:lnTo>
                  <a:close/>
                  <a:moveTo>
                    <a:pt x="2023" y="5198"/>
                  </a:moveTo>
                  <a:lnTo>
                    <a:pt x="2762" y="5702"/>
                  </a:lnTo>
                  <a:lnTo>
                    <a:pt x="2370" y="6094"/>
                  </a:lnTo>
                  <a:cubicBezTo>
                    <a:pt x="2367" y="6097"/>
                    <a:pt x="2365" y="6097"/>
                    <a:pt x="2362" y="6097"/>
                  </a:cubicBezTo>
                  <a:cubicBezTo>
                    <a:pt x="2358" y="6097"/>
                    <a:pt x="2355" y="6095"/>
                    <a:pt x="2354" y="6093"/>
                  </a:cubicBezTo>
                  <a:lnTo>
                    <a:pt x="1867" y="5362"/>
                  </a:lnTo>
                  <a:lnTo>
                    <a:pt x="2023" y="5198"/>
                  </a:lnTo>
                  <a:close/>
                  <a:moveTo>
                    <a:pt x="3988" y="5198"/>
                  </a:moveTo>
                  <a:lnTo>
                    <a:pt x="4146" y="5362"/>
                  </a:lnTo>
                  <a:lnTo>
                    <a:pt x="3658" y="6093"/>
                  </a:lnTo>
                  <a:cubicBezTo>
                    <a:pt x="3656" y="6096"/>
                    <a:pt x="3653" y="6097"/>
                    <a:pt x="3650" y="6097"/>
                  </a:cubicBezTo>
                  <a:cubicBezTo>
                    <a:pt x="3647" y="6097"/>
                    <a:pt x="3644" y="6096"/>
                    <a:pt x="3642" y="6094"/>
                  </a:cubicBezTo>
                  <a:lnTo>
                    <a:pt x="3251" y="5702"/>
                  </a:lnTo>
                  <a:lnTo>
                    <a:pt x="3988" y="5198"/>
                  </a:lnTo>
                  <a:close/>
                  <a:moveTo>
                    <a:pt x="2503" y="0"/>
                  </a:moveTo>
                  <a:cubicBezTo>
                    <a:pt x="1678" y="1"/>
                    <a:pt x="1009" y="671"/>
                    <a:pt x="1008" y="1496"/>
                  </a:cubicBezTo>
                  <a:lnTo>
                    <a:pt x="1008" y="1830"/>
                  </a:lnTo>
                  <a:cubicBezTo>
                    <a:pt x="1008" y="2093"/>
                    <a:pt x="1066" y="2352"/>
                    <a:pt x="1176" y="2591"/>
                  </a:cubicBezTo>
                  <a:lnTo>
                    <a:pt x="1176" y="2944"/>
                  </a:lnTo>
                  <a:cubicBezTo>
                    <a:pt x="1173" y="3505"/>
                    <a:pt x="1418" y="4040"/>
                    <a:pt x="1845" y="4405"/>
                  </a:cubicBezTo>
                  <a:lnTo>
                    <a:pt x="1845" y="4930"/>
                  </a:lnTo>
                  <a:lnTo>
                    <a:pt x="1553" y="5237"/>
                  </a:lnTo>
                  <a:cubicBezTo>
                    <a:pt x="1523" y="5269"/>
                    <a:pt x="1507" y="5312"/>
                    <a:pt x="1511" y="5356"/>
                  </a:cubicBezTo>
                  <a:lnTo>
                    <a:pt x="548" y="5706"/>
                  </a:lnTo>
                  <a:cubicBezTo>
                    <a:pt x="222" y="5826"/>
                    <a:pt x="5" y="6136"/>
                    <a:pt x="4" y="6483"/>
                  </a:cubicBezTo>
                  <a:lnTo>
                    <a:pt x="4" y="7353"/>
                  </a:lnTo>
                  <a:cubicBezTo>
                    <a:pt x="1" y="7442"/>
                    <a:pt x="72" y="7514"/>
                    <a:pt x="161" y="7514"/>
                  </a:cubicBezTo>
                  <a:cubicBezTo>
                    <a:pt x="249" y="7514"/>
                    <a:pt x="320" y="7442"/>
                    <a:pt x="317" y="7353"/>
                  </a:cubicBezTo>
                  <a:lnTo>
                    <a:pt x="317" y="6483"/>
                  </a:lnTo>
                  <a:cubicBezTo>
                    <a:pt x="317" y="6268"/>
                    <a:pt x="452" y="6075"/>
                    <a:pt x="655" y="6001"/>
                  </a:cubicBezTo>
                  <a:lnTo>
                    <a:pt x="1670" y="5632"/>
                  </a:lnTo>
                  <a:lnTo>
                    <a:pt x="2093" y="6266"/>
                  </a:lnTo>
                  <a:cubicBezTo>
                    <a:pt x="2147" y="6347"/>
                    <a:pt x="2234" y="6400"/>
                    <a:pt x="2331" y="6409"/>
                  </a:cubicBezTo>
                  <a:cubicBezTo>
                    <a:pt x="2342" y="6409"/>
                    <a:pt x="2353" y="6410"/>
                    <a:pt x="2363" y="6410"/>
                  </a:cubicBezTo>
                  <a:cubicBezTo>
                    <a:pt x="2448" y="6410"/>
                    <a:pt x="2530" y="6375"/>
                    <a:pt x="2592" y="6315"/>
                  </a:cubicBezTo>
                  <a:lnTo>
                    <a:pt x="2849" y="6058"/>
                  </a:lnTo>
                  <a:lnTo>
                    <a:pt x="2849" y="7353"/>
                  </a:lnTo>
                  <a:cubicBezTo>
                    <a:pt x="2847" y="7442"/>
                    <a:pt x="2918" y="7514"/>
                    <a:pt x="3006" y="7514"/>
                  </a:cubicBezTo>
                  <a:cubicBezTo>
                    <a:pt x="3094" y="7514"/>
                    <a:pt x="3166" y="7442"/>
                    <a:pt x="3163" y="7353"/>
                  </a:cubicBezTo>
                  <a:lnTo>
                    <a:pt x="3163" y="6058"/>
                  </a:lnTo>
                  <a:lnTo>
                    <a:pt x="3420" y="6315"/>
                  </a:lnTo>
                  <a:cubicBezTo>
                    <a:pt x="3481" y="6375"/>
                    <a:pt x="3563" y="6410"/>
                    <a:pt x="3649" y="6410"/>
                  </a:cubicBezTo>
                  <a:cubicBezTo>
                    <a:pt x="3660" y="6410"/>
                    <a:pt x="3671" y="6409"/>
                    <a:pt x="3681" y="6409"/>
                  </a:cubicBezTo>
                  <a:cubicBezTo>
                    <a:pt x="3778" y="6400"/>
                    <a:pt x="3866" y="6347"/>
                    <a:pt x="3920" y="6266"/>
                  </a:cubicBezTo>
                  <a:lnTo>
                    <a:pt x="4342" y="5632"/>
                  </a:lnTo>
                  <a:lnTo>
                    <a:pt x="5357" y="6001"/>
                  </a:lnTo>
                  <a:cubicBezTo>
                    <a:pt x="5559" y="6075"/>
                    <a:pt x="5694" y="6268"/>
                    <a:pt x="5695" y="6483"/>
                  </a:cubicBezTo>
                  <a:lnTo>
                    <a:pt x="5695" y="7353"/>
                  </a:lnTo>
                  <a:cubicBezTo>
                    <a:pt x="5695" y="7440"/>
                    <a:pt x="5765" y="7510"/>
                    <a:pt x="5851" y="7510"/>
                  </a:cubicBezTo>
                  <a:cubicBezTo>
                    <a:pt x="5937" y="7510"/>
                    <a:pt x="6007" y="7440"/>
                    <a:pt x="6007" y="7353"/>
                  </a:cubicBezTo>
                  <a:lnTo>
                    <a:pt x="6007" y="6483"/>
                  </a:lnTo>
                  <a:cubicBezTo>
                    <a:pt x="6007" y="6136"/>
                    <a:pt x="5789" y="5826"/>
                    <a:pt x="5464" y="5706"/>
                  </a:cubicBezTo>
                  <a:lnTo>
                    <a:pt x="4501" y="5356"/>
                  </a:lnTo>
                  <a:cubicBezTo>
                    <a:pt x="4504" y="5312"/>
                    <a:pt x="4489" y="5269"/>
                    <a:pt x="4458" y="5237"/>
                  </a:cubicBezTo>
                  <a:lnTo>
                    <a:pt x="4167" y="4931"/>
                  </a:lnTo>
                  <a:lnTo>
                    <a:pt x="4167" y="4417"/>
                  </a:lnTo>
                  <a:cubicBezTo>
                    <a:pt x="4198" y="4391"/>
                    <a:pt x="4228" y="4364"/>
                    <a:pt x="4257" y="4337"/>
                  </a:cubicBezTo>
                  <a:cubicBezTo>
                    <a:pt x="4626" y="3990"/>
                    <a:pt x="4835" y="3507"/>
                    <a:pt x="4836" y="3002"/>
                  </a:cubicBezTo>
                  <a:lnTo>
                    <a:pt x="4836" y="2591"/>
                  </a:lnTo>
                  <a:cubicBezTo>
                    <a:pt x="4947" y="2353"/>
                    <a:pt x="5005" y="2093"/>
                    <a:pt x="5005" y="1830"/>
                  </a:cubicBezTo>
                  <a:lnTo>
                    <a:pt x="5005" y="156"/>
                  </a:lnTo>
                  <a:cubicBezTo>
                    <a:pt x="5005" y="70"/>
                    <a:pt x="4935" y="0"/>
                    <a:pt x="4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2"/>
            <p:cNvSpPr/>
            <p:nvPr/>
          </p:nvSpPr>
          <p:spPr>
            <a:xfrm>
              <a:off x="3427275" y="490550"/>
              <a:ext cx="8000" cy="16350"/>
            </a:xfrm>
            <a:custGeom>
              <a:avLst/>
              <a:gdLst/>
              <a:ahLst/>
              <a:cxnLst/>
              <a:rect l="l" t="t" r="r" b="b"/>
              <a:pathLst>
                <a:path w="320" h="654" extrusionOk="0">
                  <a:moveTo>
                    <a:pt x="160" y="0"/>
                  </a:moveTo>
                  <a:cubicBezTo>
                    <a:pt x="73" y="0"/>
                    <a:pt x="3" y="70"/>
                    <a:pt x="3" y="158"/>
                  </a:cubicBezTo>
                  <a:lnTo>
                    <a:pt x="3" y="492"/>
                  </a:lnTo>
                  <a:cubicBezTo>
                    <a:pt x="0" y="581"/>
                    <a:pt x="72" y="653"/>
                    <a:pt x="160" y="653"/>
                  </a:cubicBezTo>
                  <a:cubicBezTo>
                    <a:pt x="248" y="653"/>
                    <a:pt x="319" y="581"/>
                    <a:pt x="317" y="492"/>
                  </a:cubicBezTo>
                  <a:lnTo>
                    <a:pt x="317" y="158"/>
                  </a:lnTo>
                  <a:cubicBezTo>
                    <a:pt x="317" y="70"/>
                    <a:pt x="247"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2"/>
            <p:cNvSpPr/>
            <p:nvPr/>
          </p:nvSpPr>
          <p:spPr>
            <a:xfrm>
              <a:off x="3519300" y="490550"/>
              <a:ext cx="8000" cy="16350"/>
            </a:xfrm>
            <a:custGeom>
              <a:avLst/>
              <a:gdLst/>
              <a:ahLst/>
              <a:cxnLst/>
              <a:rect l="l" t="t" r="r" b="b"/>
              <a:pathLst>
                <a:path w="320" h="654" extrusionOk="0">
                  <a:moveTo>
                    <a:pt x="161" y="0"/>
                  </a:moveTo>
                  <a:cubicBezTo>
                    <a:pt x="75" y="0"/>
                    <a:pt x="5" y="70"/>
                    <a:pt x="5" y="158"/>
                  </a:cubicBezTo>
                  <a:lnTo>
                    <a:pt x="5" y="492"/>
                  </a:lnTo>
                  <a:cubicBezTo>
                    <a:pt x="1" y="581"/>
                    <a:pt x="72" y="653"/>
                    <a:pt x="161" y="653"/>
                  </a:cubicBezTo>
                  <a:cubicBezTo>
                    <a:pt x="250" y="653"/>
                    <a:pt x="320" y="581"/>
                    <a:pt x="317" y="492"/>
                  </a:cubicBezTo>
                  <a:lnTo>
                    <a:pt x="317" y="158"/>
                  </a:lnTo>
                  <a:cubicBezTo>
                    <a:pt x="317" y="70"/>
                    <a:pt x="247" y="0"/>
                    <a:pt x="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2"/>
            <p:cNvSpPr/>
            <p:nvPr/>
          </p:nvSpPr>
          <p:spPr>
            <a:xfrm>
              <a:off x="3360050" y="239525"/>
              <a:ext cx="230050" cy="213200"/>
            </a:xfrm>
            <a:custGeom>
              <a:avLst/>
              <a:gdLst/>
              <a:ahLst/>
              <a:cxnLst/>
              <a:rect l="l" t="t" r="r" b="b"/>
              <a:pathLst>
                <a:path w="9202" h="8528" extrusionOk="0">
                  <a:moveTo>
                    <a:pt x="3203" y="585"/>
                  </a:moveTo>
                  <a:lnTo>
                    <a:pt x="3203" y="585"/>
                  </a:lnTo>
                  <a:cubicBezTo>
                    <a:pt x="2965" y="789"/>
                    <a:pt x="2744" y="1044"/>
                    <a:pt x="2547" y="1345"/>
                  </a:cubicBezTo>
                  <a:cubicBezTo>
                    <a:pt x="2411" y="1557"/>
                    <a:pt x="2289" y="1777"/>
                    <a:pt x="2188" y="2008"/>
                  </a:cubicBezTo>
                  <a:lnTo>
                    <a:pt x="1323" y="2008"/>
                  </a:lnTo>
                  <a:cubicBezTo>
                    <a:pt x="1802" y="1364"/>
                    <a:pt x="2454" y="871"/>
                    <a:pt x="3203" y="585"/>
                  </a:cubicBezTo>
                  <a:close/>
                  <a:moveTo>
                    <a:pt x="4533" y="321"/>
                  </a:moveTo>
                  <a:lnTo>
                    <a:pt x="4533" y="2008"/>
                  </a:lnTo>
                  <a:lnTo>
                    <a:pt x="2532" y="2008"/>
                  </a:lnTo>
                  <a:cubicBezTo>
                    <a:pt x="2993" y="1041"/>
                    <a:pt x="3715" y="394"/>
                    <a:pt x="4533" y="321"/>
                  </a:cubicBezTo>
                  <a:close/>
                  <a:moveTo>
                    <a:pt x="4847" y="321"/>
                  </a:moveTo>
                  <a:cubicBezTo>
                    <a:pt x="5666" y="394"/>
                    <a:pt x="6387" y="1041"/>
                    <a:pt x="6847" y="2008"/>
                  </a:cubicBezTo>
                  <a:lnTo>
                    <a:pt x="4847" y="2008"/>
                  </a:lnTo>
                  <a:lnTo>
                    <a:pt x="4847" y="321"/>
                  </a:lnTo>
                  <a:close/>
                  <a:moveTo>
                    <a:pt x="6177" y="585"/>
                  </a:moveTo>
                  <a:lnTo>
                    <a:pt x="6177" y="585"/>
                  </a:lnTo>
                  <a:cubicBezTo>
                    <a:pt x="6926" y="871"/>
                    <a:pt x="7578" y="1364"/>
                    <a:pt x="8056" y="2008"/>
                  </a:cubicBezTo>
                  <a:lnTo>
                    <a:pt x="7192" y="2008"/>
                  </a:lnTo>
                  <a:cubicBezTo>
                    <a:pt x="7090" y="1777"/>
                    <a:pt x="6970" y="1557"/>
                    <a:pt x="6833" y="1345"/>
                  </a:cubicBezTo>
                  <a:cubicBezTo>
                    <a:pt x="6636" y="1044"/>
                    <a:pt x="6415" y="789"/>
                    <a:pt x="6177" y="585"/>
                  </a:cubicBezTo>
                  <a:close/>
                  <a:moveTo>
                    <a:pt x="2062" y="2321"/>
                  </a:moveTo>
                  <a:cubicBezTo>
                    <a:pt x="1834" y="2938"/>
                    <a:pt x="1707" y="3630"/>
                    <a:pt x="1690" y="4351"/>
                  </a:cubicBezTo>
                  <a:lnTo>
                    <a:pt x="499" y="4351"/>
                  </a:lnTo>
                  <a:cubicBezTo>
                    <a:pt x="525" y="3632"/>
                    <a:pt x="736" y="2934"/>
                    <a:pt x="1112" y="2321"/>
                  </a:cubicBezTo>
                  <a:close/>
                  <a:moveTo>
                    <a:pt x="8269" y="2321"/>
                  </a:moveTo>
                  <a:cubicBezTo>
                    <a:pt x="8645" y="2934"/>
                    <a:pt x="8856" y="3632"/>
                    <a:pt x="8881" y="4351"/>
                  </a:cubicBezTo>
                  <a:lnTo>
                    <a:pt x="7690" y="4351"/>
                  </a:lnTo>
                  <a:cubicBezTo>
                    <a:pt x="7674" y="3630"/>
                    <a:pt x="7546" y="2938"/>
                    <a:pt x="7319" y="2321"/>
                  </a:cubicBezTo>
                  <a:close/>
                  <a:moveTo>
                    <a:pt x="8881" y="4664"/>
                  </a:moveTo>
                  <a:cubicBezTo>
                    <a:pt x="8856" y="5358"/>
                    <a:pt x="8659" y="6035"/>
                    <a:pt x="8307" y="6636"/>
                  </a:cubicBezTo>
                  <a:lnTo>
                    <a:pt x="8307" y="6634"/>
                  </a:lnTo>
                  <a:cubicBezTo>
                    <a:pt x="8295" y="6655"/>
                    <a:pt x="8282" y="6675"/>
                    <a:pt x="8270" y="6694"/>
                  </a:cubicBezTo>
                  <a:lnTo>
                    <a:pt x="7317" y="6694"/>
                  </a:lnTo>
                  <a:cubicBezTo>
                    <a:pt x="7335" y="6650"/>
                    <a:pt x="7350" y="6605"/>
                    <a:pt x="7366" y="6559"/>
                  </a:cubicBezTo>
                  <a:cubicBezTo>
                    <a:pt x="7566" y="5967"/>
                    <a:pt x="7675" y="5330"/>
                    <a:pt x="7690" y="4664"/>
                  </a:cubicBezTo>
                  <a:close/>
                  <a:moveTo>
                    <a:pt x="1690" y="4665"/>
                  </a:moveTo>
                  <a:cubicBezTo>
                    <a:pt x="1705" y="5331"/>
                    <a:pt x="1814" y="5968"/>
                    <a:pt x="2015" y="6560"/>
                  </a:cubicBezTo>
                  <a:cubicBezTo>
                    <a:pt x="2030" y="6605"/>
                    <a:pt x="2046" y="6649"/>
                    <a:pt x="2063" y="6695"/>
                  </a:cubicBezTo>
                  <a:lnTo>
                    <a:pt x="1107" y="6695"/>
                  </a:lnTo>
                  <a:cubicBezTo>
                    <a:pt x="733" y="6081"/>
                    <a:pt x="523" y="5382"/>
                    <a:pt x="498" y="4665"/>
                  </a:cubicBezTo>
                  <a:close/>
                  <a:moveTo>
                    <a:pt x="4692" y="1"/>
                  </a:moveTo>
                  <a:cubicBezTo>
                    <a:pt x="4577" y="1"/>
                    <a:pt x="4462" y="5"/>
                    <a:pt x="4346" y="14"/>
                  </a:cubicBezTo>
                  <a:cubicBezTo>
                    <a:pt x="3034" y="115"/>
                    <a:pt x="1832" y="783"/>
                    <a:pt x="1055" y="1843"/>
                  </a:cubicBezTo>
                  <a:cubicBezTo>
                    <a:pt x="277" y="2906"/>
                    <a:pt x="1" y="4253"/>
                    <a:pt x="300" y="5533"/>
                  </a:cubicBezTo>
                  <a:cubicBezTo>
                    <a:pt x="599" y="6815"/>
                    <a:pt x="1443" y="7901"/>
                    <a:pt x="2610" y="8508"/>
                  </a:cubicBezTo>
                  <a:cubicBezTo>
                    <a:pt x="2634" y="8522"/>
                    <a:pt x="2660" y="8528"/>
                    <a:pt x="2685" y="8528"/>
                  </a:cubicBezTo>
                  <a:cubicBezTo>
                    <a:pt x="2742" y="8528"/>
                    <a:pt x="2796" y="8497"/>
                    <a:pt x="2824" y="8444"/>
                  </a:cubicBezTo>
                  <a:cubicBezTo>
                    <a:pt x="2864" y="8365"/>
                    <a:pt x="2833" y="8270"/>
                    <a:pt x="2754" y="8231"/>
                  </a:cubicBezTo>
                  <a:cubicBezTo>
                    <a:pt x="2190" y="7937"/>
                    <a:pt x="1698" y="7519"/>
                    <a:pt x="1319" y="7007"/>
                  </a:cubicBezTo>
                  <a:lnTo>
                    <a:pt x="2190" y="7007"/>
                  </a:lnTo>
                  <a:cubicBezTo>
                    <a:pt x="2380" y="7438"/>
                    <a:pt x="2621" y="7819"/>
                    <a:pt x="2897" y="8127"/>
                  </a:cubicBezTo>
                  <a:cubicBezTo>
                    <a:pt x="2927" y="8161"/>
                    <a:pt x="2970" y="8178"/>
                    <a:pt x="3012" y="8178"/>
                  </a:cubicBezTo>
                  <a:cubicBezTo>
                    <a:pt x="3049" y="8178"/>
                    <a:pt x="3086" y="8165"/>
                    <a:pt x="3116" y="8138"/>
                  </a:cubicBezTo>
                  <a:cubicBezTo>
                    <a:pt x="3181" y="8081"/>
                    <a:pt x="3186" y="7983"/>
                    <a:pt x="3129" y="7919"/>
                  </a:cubicBezTo>
                  <a:cubicBezTo>
                    <a:pt x="2899" y="7661"/>
                    <a:pt x="2700" y="7352"/>
                    <a:pt x="2536" y="7006"/>
                  </a:cubicBezTo>
                  <a:cubicBezTo>
                    <a:pt x="2618" y="6996"/>
                    <a:pt x="2677" y="6924"/>
                    <a:pt x="2672" y="6840"/>
                  </a:cubicBezTo>
                  <a:cubicBezTo>
                    <a:pt x="2666" y="6759"/>
                    <a:pt x="2599" y="6695"/>
                    <a:pt x="2518" y="6695"/>
                  </a:cubicBezTo>
                  <a:cubicBezTo>
                    <a:pt x="2517" y="6695"/>
                    <a:pt x="2516" y="6695"/>
                    <a:pt x="2516" y="6695"/>
                  </a:cubicBezTo>
                  <a:lnTo>
                    <a:pt x="2400" y="6695"/>
                  </a:lnTo>
                  <a:cubicBezTo>
                    <a:pt x="2162" y="6086"/>
                    <a:pt x="2022" y="5388"/>
                    <a:pt x="2004" y="4665"/>
                  </a:cubicBezTo>
                  <a:lnTo>
                    <a:pt x="2180" y="4665"/>
                  </a:lnTo>
                  <a:cubicBezTo>
                    <a:pt x="2265" y="4662"/>
                    <a:pt x="2331" y="4592"/>
                    <a:pt x="2331" y="4507"/>
                  </a:cubicBezTo>
                  <a:cubicBezTo>
                    <a:pt x="2331" y="4424"/>
                    <a:pt x="2265" y="4354"/>
                    <a:pt x="2180" y="4351"/>
                  </a:cubicBezTo>
                  <a:lnTo>
                    <a:pt x="2004" y="4351"/>
                  </a:lnTo>
                  <a:cubicBezTo>
                    <a:pt x="2022" y="3610"/>
                    <a:pt x="2163" y="2916"/>
                    <a:pt x="2397" y="2321"/>
                  </a:cubicBezTo>
                  <a:lnTo>
                    <a:pt x="4533" y="2321"/>
                  </a:lnTo>
                  <a:lnTo>
                    <a:pt x="4533" y="2667"/>
                  </a:lnTo>
                  <a:cubicBezTo>
                    <a:pt x="4531" y="2755"/>
                    <a:pt x="4602" y="2829"/>
                    <a:pt x="4691" y="2829"/>
                  </a:cubicBezTo>
                  <a:cubicBezTo>
                    <a:pt x="4778" y="2829"/>
                    <a:pt x="4850" y="2755"/>
                    <a:pt x="4847" y="2667"/>
                  </a:cubicBezTo>
                  <a:lnTo>
                    <a:pt x="4847" y="2321"/>
                  </a:lnTo>
                  <a:lnTo>
                    <a:pt x="6985" y="2321"/>
                  </a:lnTo>
                  <a:cubicBezTo>
                    <a:pt x="7218" y="2916"/>
                    <a:pt x="7359" y="3610"/>
                    <a:pt x="7376" y="4351"/>
                  </a:cubicBezTo>
                  <a:lnTo>
                    <a:pt x="7201" y="4351"/>
                  </a:lnTo>
                  <a:cubicBezTo>
                    <a:pt x="7200" y="4351"/>
                    <a:pt x="7198" y="4351"/>
                    <a:pt x="7197" y="4351"/>
                  </a:cubicBezTo>
                  <a:cubicBezTo>
                    <a:pt x="7110" y="4351"/>
                    <a:pt x="7039" y="4422"/>
                    <a:pt x="7039" y="4507"/>
                  </a:cubicBezTo>
                  <a:cubicBezTo>
                    <a:pt x="7039" y="4595"/>
                    <a:pt x="7110" y="4665"/>
                    <a:pt x="7197" y="4665"/>
                  </a:cubicBezTo>
                  <a:cubicBezTo>
                    <a:pt x="7198" y="4665"/>
                    <a:pt x="7200" y="4665"/>
                    <a:pt x="7201" y="4665"/>
                  </a:cubicBezTo>
                  <a:lnTo>
                    <a:pt x="7376" y="4665"/>
                  </a:lnTo>
                  <a:cubicBezTo>
                    <a:pt x="7359" y="5388"/>
                    <a:pt x="7220" y="6086"/>
                    <a:pt x="6981" y="6695"/>
                  </a:cubicBezTo>
                  <a:lnTo>
                    <a:pt x="6866" y="6695"/>
                  </a:lnTo>
                  <a:cubicBezTo>
                    <a:pt x="6865" y="6695"/>
                    <a:pt x="6865" y="6695"/>
                    <a:pt x="6864" y="6695"/>
                  </a:cubicBezTo>
                  <a:cubicBezTo>
                    <a:pt x="6781" y="6695"/>
                    <a:pt x="6714" y="6759"/>
                    <a:pt x="6709" y="6840"/>
                  </a:cubicBezTo>
                  <a:cubicBezTo>
                    <a:pt x="6703" y="6924"/>
                    <a:pt x="6764" y="6996"/>
                    <a:pt x="6846" y="7006"/>
                  </a:cubicBezTo>
                  <a:cubicBezTo>
                    <a:pt x="6682" y="7352"/>
                    <a:pt x="6481" y="7661"/>
                    <a:pt x="6251" y="7919"/>
                  </a:cubicBezTo>
                  <a:cubicBezTo>
                    <a:pt x="6197" y="7983"/>
                    <a:pt x="6204" y="8079"/>
                    <a:pt x="6267" y="8135"/>
                  </a:cubicBezTo>
                  <a:cubicBezTo>
                    <a:pt x="6297" y="8162"/>
                    <a:pt x="6335" y="8175"/>
                    <a:pt x="6372" y="8175"/>
                  </a:cubicBezTo>
                  <a:cubicBezTo>
                    <a:pt x="6413" y="8175"/>
                    <a:pt x="6454" y="8159"/>
                    <a:pt x="6485" y="8127"/>
                  </a:cubicBezTo>
                  <a:cubicBezTo>
                    <a:pt x="6761" y="7819"/>
                    <a:pt x="7001" y="7437"/>
                    <a:pt x="7192" y="7007"/>
                  </a:cubicBezTo>
                  <a:lnTo>
                    <a:pt x="8059" y="7007"/>
                  </a:lnTo>
                  <a:cubicBezTo>
                    <a:pt x="7717" y="7468"/>
                    <a:pt x="7285" y="7854"/>
                    <a:pt x="6788" y="8142"/>
                  </a:cubicBezTo>
                  <a:cubicBezTo>
                    <a:pt x="6713" y="8185"/>
                    <a:pt x="6687" y="8281"/>
                    <a:pt x="6732" y="8356"/>
                  </a:cubicBezTo>
                  <a:cubicBezTo>
                    <a:pt x="6761" y="8406"/>
                    <a:pt x="6813" y="8434"/>
                    <a:pt x="6867" y="8434"/>
                  </a:cubicBezTo>
                  <a:cubicBezTo>
                    <a:pt x="6894" y="8434"/>
                    <a:pt x="6921" y="8427"/>
                    <a:pt x="6946" y="8413"/>
                  </a:cubicBezTo>
                  <a:cubicBezTo>
                    <a:pt x="8340" y="7608"/>
                    <a:pt x="9199" y="6119"/>
                    <a:pt x="9199" y="4507"/>
                  </a:cubicBezTo>
                  <a:cubicBezTo>
                    <a:pt x="9202" y="3312"/>
                    <a:pt x="8727" y="2164"/>
                    <a:pt x="7877" y="1320"/>
                  </a:cubicBezTo>
                  <a:cubicBezTo>
                    <a:pt x="7029" y="473"/>
                    <a:pt x="5882" y="1"/>
                    <a:pt x="4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42"/>
          <p:cNvGrpSpPr/>
          <p:nvPr/>
        </p:nvGrpSpPr>
        <p:grpSpPr>
          <a:xfrm>
            <a:off x="5828075" y="3123663"/>
            <a:ext cx="267275" cy="233950"/>
            <a:chOff x="813800" y="989925"/>
            <a:chExt cx="267275" cy="233950"/>
          </a:xfrm>
        </p:grpSpPr>
        <p:sp>
          <p:nvSpPr>
            <p:cNvPr id="428" name="Google Shape;428;p42"/>
            <p:cNvSpPr/>
            <p:nvPr/>
          </p:nvSpPr>
          <p:spPr>
            <a:xfrm>
              <a:off x="813800" y="1015050"/>
              <a:ext cx="267275" cy="208825"/>
            </a:xfrm>
            <a:custGeom>
              <a:avLst/>
              <a:gdLst/>
              <a:ahLst/>
              <a:cxnLst/>
              <a:rect l="l" t="t" r="r" b="b"/>
              <a:pathLst>
                <a:path w="10691" h="8353" extrusionOk="0">
                  <a:moveTo>
                    <a:pt x="2998" y="314"/>
                  </a:moveTo>
                  <a:cubicBezTo>
                    <a:pt x="3281" y="314"/>
                    <a:pt x="3511" y="506"/>
                    <a:pt x="3511" y="743"/>
                  </a:cubicBezTo>
                  <a:cubicBezTo>
                    <a:pt x="3511" y="753"/>
                    <a:pt x="3510" y="763"/>
                    <a:pt x="3509" y="773"/>
                  </a:cubicBezTo>
                  <a:cubicBezTo>
                    <a:pt x="3345" y="704"/>
                    <a:pt x="3171" y="670"/>
                    <a:pt x="2998" y="670"/>
                  </a:cubicBezTo>
                  <a:cubicBezTo>
                    <a:pt x="2824" y="670"/>
                    <a:pt x="2650" y="704"/>
                    <a:pt x="2487" y="773"/>
                  </a:cubicBezTo>
                  <a:cubicBezTo>
                    <a:pt x="2486" y="763"/>
                    <a:pt x="2486" y="753"/>
                    <a:pt x="2486" y="743"/>
                  </a:cubicBezTo>
                  <a:cubicBezTo>
                    <a:pt x="2484" y="506"/>
                    <a:pt x="2714" y="314"/>
                    <a:pt x="2998" y="314"/>
                  </a:cubicBezTo>
                  <a:close/>
                  <a:moveTo>
                    <a:pt x="3002" y="981"/>
                  </a:moveTo>
                  <a:cubicBezTo>
                    <a:pt x="3680" y="981"/>
                    <a:pt x="4182" y="1649"/>
                    <a:pt x="3961" y="2315"/>
                  </a:cubicBezTo>
                  <a:cubicBezTo>
                    <a:pt x="3517" y="1863"/>
                    <a:pt x="2735" y="1687"/>
                    <a:pt x="2697" y="1677"/>
                  </a:cubicBezTo>
                  <a:cubicBezTo>
                    <a:pt x="2685" y="1675"/>
                    <a:pt x="2673" y="1673"/>
                    <a:pt x="2661" y="1673"/>
                  </a:cubicBezTo>
                  <a:cubicBezTo>
                    <a:pt x="2625" y="1673"/>
                    <a:pt x="2590" y="1685"/>
                    <a:pt x="2562" y="1707"/>
                  </a:cubicBezTo>
                  <a:cubicBezTo>
                    <a:pt x="2526" y="1737"/>
                    <a:pt x="2504" y="1782"/>
                    <a:pt x="2507" y="1829"/>
                  </a:cubicBezTo>
                  <a:cubicBezTo>
                    <a:pt x="2506" y="1844"/>
                    <a:pt x="2494" y="1947"/>
                    <a:pt x="2385" y="2054"/>
                  </a:cubicBezTo>
                  <a:cubicBezTo>
                    <a:pt x="2329" y="2116"/>
                    <a:pt x="2331" y="2212"/>
                    <a:pt x="2390" y="2271"/>
                  </a:cubicBezTo>
                  <a:cubicBezTo>
                    <a:pt x="2421" y="2302"/>
                    <a:pt x="2461" y="2317"/>
                    <a:pt x="2501" y="2317"/>
                  </a:cubicBezTo>
                  <a:cubicBezTo>
                    <a:pt x="2538" y="2317"/>
                    <a:pt x="2576" y="2304"/>
                    <a:pt x="2605" y="2276"/>
                  </a:cubicBezTo>
                  <a:cubicBezTo>
                    <a:pt x="2679" y="2205"/>
                    <a:pt x="2737" y="2119"/>
                    <a:pt x="2776" y="2025"/>
                  </a:cubicBezTo>
                  <a:cubicBezTo>
                    <a:pt x="3039" y="2103"/>
                    <a:pt x="3587" y="2301"/>
                    <a:pt x="3832" y="2647"/>
                  </a:cubicBezTo>
                  <a:cubicBezTo>
                    <a:pt x="3761" y="3054"/>
                    <a:pt x="3407" y="3348"/>
                    <a:pt x="2998" y="3348"/>
                  </a:cubicBezTo>
                  <a:cubicBezTo>
                    <a:pt x="2988" y="3348"/>
                    <a:pt x="2979" y="3348"/>
                    <a:pt x="2970" y="3348"/>
                  </a:cubicBezTo>
                  <a:cubicBezTo>
                    <a:pt x="2549" y="3334"/>
                    <a:pt x="2200" y="3013"/>
                    <a:pt x="2154" y="2593"/>
                  </a:cubicBezTo>
                  <a:lnTo>
                    <a:pt x="2156" y="2593"/>
                  </a:lnTo>
                  <a:cubicBezTo>
                    <a:pt x="2153" y="2570"/>
                    <a:pt x="2145" y="2547"/>
                    <a:pt x="2133" y="2528"/>
                  </a:cubicBezTo>
                  <a:cubicBezTo>
                    <a:pt x="1744" y="1895"/>
                    <a:pt x="2144" y="1073"/>
                    <a:pt x="2880" y="988"/>
                  </a:cubicBezTo>
                  <a:cubicBezTo>
                    <a:pt x="2921" y="983"/>
                    <a:pt x="2962" y="981"/>
                    <a:pt x="3002" y="981"/>
                  </a:cubicBezTo>
                  <a:close/>
                  <a:moveTo>
                    <a:pt x="3343" y="3609"/>
                  </a:moveTo>
                  <a:lnTo>
                    <a:pt x="3343" y="3775"/>
                  </a:lnTo>
                  <a:cubicBezTo>
                    <a:pt x="3343" y="3828"/>
                    <a:pt x="3355" y="3881"/>
                    <a:pt x="3381" y="3928"/>
                  </a:cubicBezTo>
                  <a:lnTo>
                    <a:pt x="3235" y="4067"/>
                  </a:lnTo>
                  <a:cubicBezTo>
                    <a:pt x="3169" y="4130"/>
                    <a:pt x="3083" y="4162"/>
                    <a:pt x="2998" y="4162"/>
                  </a:cubicBezTo>
                  <a:cubicBezTo>
                    <a:pt x="2912" y="4162"/>
                    <a:pt x="2827" y="4130"/>
                    <a:pt x="2760" y="4067"/>
                  </a:cubicBezTo>
                  <a:lnTo>
                    <a:pt x="2615" y="3928"/>
                  </a:lnTo>
                  <a:cubicBezTo>
                    <a:pt x="2639" y="3881"/>
                    <a:pt x="2653" y="3828"/>
                    <a:pt x="2653" y="3776"/>
                  </a:cubicBezTo>
                  <a:lnTo>
                    <a:pt x="2653" y="3609"/>
                  </a:lnTo>
                  <a:cubicBezTo>
                    <a:pt x="2765" y="3644"/>
                    <a:pt x="2881" y="3662"/>
                    <a:pt x="2998" y="3662"/>
                  </a:cubicBezTo>
                  <a:cubicBezTo>
                    <a:pt x="3114" y="3662"/>
                    <a:pt x="3231" y="3644"/>
                    <a:pt x="3343" y="3609"/>
                  </a:cubicBezTo>
                  <a:close/>
                  <a:moveTo>
                    <a:pt x="3633" y="4121"/>
                  </a:moveTo>
                  <a:lnTo>
                    <a:pt x="4156" y="4382"/>
                  </a:lnTo>
                  <a:cubicBezTo>
                    <a:pt x="4272" y="4440"/>
                    <a:pt x="4346" y="4558"/>
                    <a:pt x="4347" y="4687"/>
                  </a:cubicBezTo>
                  <a:lnTo>
                    <a:pt x="2998" y="4687"/>
                  </a:lnTo>
                  <a:cubicBezTo>
                    <a:pt x="2819" y="4687"/>
                    <a:pt x="2674" y="4833"/>
                    <a:pt x="2674" y="5010"/>
                  </a:cubicBezTo>
                  <a:lnTo>
                    <a:pt x="2674" y="5692"/>
                  </a:lnTo>
                  <a:lnTo>
                    <a:pt x="2317" y="5692"/>
                  </a:lnTo>
                  <a:lnTo>
                    <a:pt x="2317" y="5051"/>
                  </a:lnTo>
                  <a:cubicBezTo>
                    <a:pt x="2317" y="4963"/>
                    <a:pt x="2247" y="4893"/>
                    <a:pt x="2160" y="4893"/>
                  </a:cubicBezTo>
                  <a:cubicBezTo>
                    <a:pt x="2074" y="4893"/>
                    <a:pt x="2004" y="4963"/>
                    <a:pt x="2004" y="5051"/>
                  </a:cubicBezTo>
                  <a:lnTo>
                    <a:pt x="2004" y="5848"/>
                  </a:lnTo>
                  <a:cubicBezTo>
                    <a:pt x="2004" y="5934"/>
                    <a:pt x="2074" y="6004"/>
                    <a:pt x="2160" y="6004"/>
                  </a:cubicBezTo>
                  <a:lnTo>
                    <a:pt x="2673" y="6004"/>
                  </a:lnTo>
                  <a:lnTo>
                    <a:pt x="2673" y="6350"/>
                  </a:lnTo>
                  <a:lnTo>
                    <a:pt x="2673" y="6361"/>
                  </a:lnTo>
                  <a:lnTo>
                    <a:pt x="1993" y="6361"/>
                  </a:lnTo>
                  <a:cubicBezTo>
                    <a:pt x="1802" y="6361"/>
                    <a:pt x="1648" y="6206"/>
                    <a:pt x="1647" y="6015"/>
                  </a:cubicBezTo>
                  <a:lnTo>
                    <a:pt x="1648" y="4691"/>
                  </a:lnTo>
                  <a:cubicBezTo>
                    <a:pt x="1648" y="4561"/>
                    <a:pt x="1722" y="4441"/>
                    <a:pt x="1839" y="4382"/>
                  </a:cubicBezTo>
                  <a:lnTo>
                    <a:pt x="2362" y="4121"/>
                  </a:lnTo>
                  <a:lnTo>
                    <a:pt x="2543" y="4294"/>
                  </a:lnTo>
                  <a:cubicBezTo>
                    <a:pt x="2671" y="4415"/>
                    <a:pt x="2834" y="4475"/>
                    <a:pt x="2997" y="4475"/>
                  </a:cubicBezTo>
                  <a:cubicBezTo>
                    <a:pt x="3160" y="4475"/>
                    <a:pt x="3324" y="4415"/>
                    <a:pt x="3451" y="4294"/>
                  </a:cubicBezTo>
                  <a:lnTo>
                    <a:pt x="3633" y="4121"/>
                  </a:lnTo>
                  <a:close/>
                  <a:moveTo>
                    <a:pt x="5006" y="5000"/>
                  </a:moveTo>
                  <a:cubicBezTo>
                    <a:pt x="5011" y="5000"/>
                    <a:pt x="5016" y="5005"/>
                    <a:pt x="5016" y="5010"/>
                  </a:cubicBezTo>
                  <a:lnTo>
                    <a:pt x="5016" y="6350"/>
                  </a:lnTo>
                  <a:cubicBezTo>
                    <a:pt x="5016" y="6355"/>
                    <a:pt x="5011" y="6361"/>
                    <a:pt x="5006" y="6361"/>
                  </a:cubicBezTo>
                  <a:lnTo>
                    <a:pt x="2998" y="6361"/>
                  </a:lnTo>
                  <a:cubicBezTo>
                    <a:pt x="2992" y="6361"/>
                    <a:pt x="2988" y="6355"/>
                    <a:pt x="2988" y="6350"/>
                  </a:cubicBezTo>
                  <a:lnTo>
                    <a:pt x="2988" y="5010"/>
                  </a:lnTo>
                  <a:cubicBezTo>
                    <a:pt x="2988" y="5005"/>
                    <a:pt x="2992" y="5000"/>
                    <a:pt x="2998" y="5000"/>
                  </a:cubicBezTo>
                  <a:close/>
                  <a:moveTo>
                    <a:pt x="10037" y="6674"/>
                  </a:moveTo>
                  <a:lnTo>
                    <a:pt x="10037" y="7030"/>
                  </a:lnTo>
                  <a:lnTo>
                    <a:pt x="643" y="7030"/>
                  </a:lnTo>
                  <a:lnTo>
                    <a:pt x="643" y="6674"/>
                  </a:lnTo>
                  <a:close/>
                  <a:moveTo>
                    <a:pt x="2997" y="0"/>
                  </a:moveTo>
                  <a:cubicBezTo>
                    <a:pt x="2541" y="0"/>
                    <a:pt x="2171" y="334"/>
                    <a:pt x="2171" y="743"/>
                  </a:cubicBezTo>
                  <a:cubicBezTo>
                    <a:pt x="2171" y="809"/>
                    <a:pt x="2180" y="874"/>
                    <a:pt x="2200" y="937"/>
                  </a:cubicBezTo>
                  <a:cubicBezTo>
                    <a:pt x="1662" y="1339"/>
                    <a:pt x="1511" y="2081"/>
                    <a:pt x="1848" y="2661"/>
                  </a:cubicBezTo>
                  <a:cubicBezTo>
                    <a:pt x="1892" y="2984"/>
                    <a:pt x="2070" y="3273"/>
                    <a:pt x="2339" y="3457"/>
                  </a:cubicBezTo>
                  <a:lnTo>
                    <a:pt x="2339" y="3776"/>
                  </a:lnTo>
                  <a:cubicBezTo>
                    <a:pt x="2339" y="3780"/>
                    <a:pt x="2336" y="3783"/>
                    <a:pt x="2332" y="3785"/>
                  </a:cubicBezTo>
                  <a:lnTo>
                    <a:pt x="1698" y="4102"/>
                  </a:lnTo>
                  <a:cubicBezTo>
                    <a:pt x="1475" y="4213"/>
                    <a:pt x="1333" y="4441"/>
                    <a:pt x="1335" y="4691"/>
                  </a:cubicBezTo>
                  <a:lnTo>
                    <a:pt x="1335" y="6015"/>
                  </a:lnTo>
                  <a:cubicBezTo>
                    <a:pt x="1335" y="6137"/>
                    <a:pt x="1368" y="6257"/>
                    <a:pt x="1433" y="6361"/>
                  </a:cubicBezTo>
                  <a:lnTo>
                    <a:pt x="153" y="6361"/>
                  </a:lnTo>
                  <a:cubicBezTo>
                    <a:pt x="68" y="6363"/>
                    <a:pt x="1" y="6433"/>
                    <a:pt x="1" y="6517"/>
                  </a:cubicBezTo>
                  <a:cubicBezTo>
                    <a:pt x="1" y="6602"/>
                    <a:pt x="68" y="6672"/>
                    <a:pt x="153" y="6674"/>
                  </a:cubicBezTo>
                  <a:lnTo>
                    <a:pt x="330" y="6674"/>
                  </a:lnTo>
                  <a:lnTo>
                    <a:pt x="330" y="8191"/>
                  </a:lnTo>
                  <a:cubicBezTo>
                    <a:pt x="328" y="8279"/>
                    <a:pt x="399" y="8353"/>
                    <a:pt x="487" y="8353"/>
                  </a:cubicBezTo>
                  <a:cubicBezTo>
                    <a:pt x="575" y="8353"/>
                    <a:pt x="647" y="8279"/>
                    <a:pt x="644" y="8191"/>
                  </a:cubicBezTo>
                  <a:lnTo>
                    <a:pt x="644" y="7343"/>
                  </a:lnTo>
                  <a:lnTo>
                    <a:pt x="10037" y="7343"/>
                  </a:lnTo>
                  <a:lnTo>
                    <a:pt x="10037" y="8191"/>
                  </a:lnTo>
                  <a:cubicBezTo>
                    <a:pt x="10035" y="8279"/>
                    <a:pt x="10106" y="8353"/>
                    <a:pt x="10195" y="8353"/>
                  </a:cubicBezTo>
                  <a:cubicBezTo>
                    <a:pt x="10282" y="8353"/>
                    <a:pt x="10354" y="8279"/>
                    <a:pt x="10351" y="8191"/>
                  </a:cubicBezTo>
                  <a:lnTo>
                    <a:pt x="10351" y="6674"/>
                  </a:lnTo>
                  <a:lnTo>
                    <a:pt x="10529" y="6674"/>
                  </a:lnTo>
                  <a:cubicBezTo>
                    <a:pt x="10530" y="6674"/>
                    <a:pt x="10532" y="6674"/>
                    <a:pt x="10534" y="6674"/>
                  </a:cubicBezTo>
                  <a:cubicBezTo>
                    <a:pt x="10620" y="6674"/>
                    <a:pt x="10690" y="6604"/>
                    <a:pt x="10690" y="6517"/>
                  </a:cubicBezTo>
                  <a:cubicBezTo>
                    <a:pt x="10690" y="6431"/>
                    <a:pt x="10620" y="6361"/>
                    <a:pt x="10534" y="6361"/>
                  </a:cubicBezTo>
                  <a:cubicBezTo>
                    <a:pt x="10532" y="6361"/>
                    <a:pt x="10530" y="6361"/>
                    <a:pt x="10529" y="6361"/>
                  </a:cubicBezTo>
                  <a:lnTo>
                    <a:pt x="5329" y="6361"/>
                  </a:lnTo>
                  <a:lnTo>
                    <a:pt x="5329" y="6350"/>
                  </a:lnTo>
                  <a:lnTo>
                    <a:pt x="5329" y="5010"/>
                  </a:lnTo>
                  <a:cubicBezTo>
                    <a:pt x="5329" y="4831"/>
                    <a:pt x="5185" y="4687"/>
                    <a:pt x="5006" y="4687"/>
                  </a:cubicBezTo>
                  <a:lnTo>
                    <a:pt x="4660" y="4687"/>
                  </a:lnTo>
                  <a:cubicBezTo>
                    <a:pt x="4660" y="4438"/>
                    <a:pt x="4518" y="4212"/>
                    <a:pt x="4296" y="4102"/>
                  </a:cubicBezTo>
                  <a:lnTo>
                    <a:pt x="3662" y="3785"/>
                  </a:lnTo>
                  <a:cubicBezTo>
                    <a:pt x="3658" y="3783"/>
                    <a:pt x="3655" y="3780"/>
                    <a:pt x="3655" y="3776"/>
                  </a:cubicBezTo>
                  <a:lnTo>
                    <a:pt x="3655" y="3457"/>
                  </a:lnTo>
                  <a:cubicBezTo>
                    <a:pt x="3923" y="3273"/>
                    <a:pt x="4102" y="2984"/>
                    <a:pt x="4147" y="2661"/>
                  </a:cubicBezTo>
                  <a:cubicBezTo>
                    <a:pt x="4483" y="2081"/>
                    <a:pt x="4332" y="1339"/>
                    <a:pt x="3794" y="937"/>
                  </a:cubicBezTo>
                  <a:cubicBezTo>
                    <a:pt x="3813" y="874"/>
                    <a:pt x="3822" y="809"/>
                    <a:pt x="3824" y="743"/>
                  </a:cubicBezTo>
                  <a:cubicBezTo>
                    <a:pt x="3824" y="334"/>
                    <a:pt x="3453" y="0"/>
                    <a:pt x="29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2"/>
            <p:cNvSpPr/>
            <p:nvPr/>
          </p:nvSpPr>
          <p:spPr>
            <a:xfrm>
              <a:off x="905600" y="1153150"/>
              <a:ext cx="16225" cy="7850"/>
            </a:xfrm>
            <a:custGeom>
              <a:avLst/>
              <a:gdLst/>
              <a:ahLst/>
              <a:cxnLst/>
              <a:rect l="l" t="t" r="r" b="b"/>
              <a:pathLst>
                <a:path w="649" h="314" extrusionOk="0">
                  <a:moveTo>
                    <a:pt x="157" y="1"/>
                  </a:moveTo>
                  <a:cubicBezTo>
                    <a:pt x="71" y="1"/>
                    <a:pt x="1" y="70"/>
                    <a:pt x="1" y="157"/>
                  </a:cubicBezTo>
                  <a:cubicBezTo>
                    <a:pt x="1" y="243"/>
                    <a:pt x="70" y="313"/>
                    <a:pt x="155" y="313"/>
                  </a:cubicBezTo>
                  <a:cubicBezTo>
                    <a:pt x="158" y="313"/>
                    <a:pt x="160" y="313"/>
                    <a:pt x="162" y="313"/>
                  </a:cubicBezTo>
                  <a:lnTo>
                    <a:pt x="496" y="313"/>
                  </a:lnTo>
                  <a:cubicBezTo>
                    <a:pt x="581" y="310"/>
                    <a:pt x="648" y="242"/>
                    <a:pt x="648" y="157"/>
                  </a:cubicBezTo>
                  <a:cubicBezTo>
                    <a:pt x="648" y="72"/>
                    <a:pt x="581" y="3"/>
                    <a:pt x="496" y="1"/>
                  </a:cubicBezTo>
                  <a:lnTo>
                    <a:pt x="162" y="1"/>
                  </a:lnTo>
                  <a:cubicBezTo>
                    <a:pt x="161" y="1"/>
                    <a:pt x="159"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2"/>
            <p:cNvSpPr/>
            <p:nvPr/>
          </p:nvSpPr>
          <p:spPr>
            <a:xfrm>
              <a:off x="939225" y="989925"/>
              <a:ext cx="133325" cy="130450"/>
            </a:xfrm>
            <a:custGeom>
              <a:avLst/>
              <a:gdLst/>
              <a:ahLst/>
              <a:cxnLst/>
              <a:rect l="l" t="t" r="r" b="b"/>
              <a:pathLst>
                <a:path w="5333" h="5218" extrusionOk="0">
                  <a:moveTo>
                    <a:pt x="4674" y="314"/>
                  </a:moveTo>
                  <a:cubicBezTo>
                    <a:pt x="4866" y="314"/>
                    <a:pt x="5020" y="469"/>
                    <a:pt x="5020" y="660"/>
                  </a:cubicBezTo>
                  <a:lnTo>
                    <a:pt x="5020" y="3338"/>
                  </a:lnTo>
                  <a:cubicBezTo>
                    <a:pt x="5020" y="3529"/>
                    <a:pt x="4866" y="3684"/>
                    <a:pt x="4674" y="3684"/>
                  </a:cubicBezTo>
                  <a:lnTo>
                    <a:pt x="2666" y="3684"/>
                  </a:lnTo>
                  <a:cubicBezTo>
                    <a:pt x="2634" y="3684"/>
                    <a:pt x="2601" y="3695"/>
                    <a:pt x="2575" y="3713"/>
                  </a:cubicBezTo>
                  <a:lnTo>
                    <a:pt x="1082" y="4798"/>
                  </a:lnTo>
                  <a:lnTo>
                    <a:pt x="1313" y="3878"/>
                  </a:lnTo>
                  <a:cubicBezTo>
                    <a:pt x="1337" y="3779"/>
                    <a:pt x="1263" y="3684"/>
                    <a:pt x="1161" y="3684"/>
                  </a:cubicBezTo>
                  <a:lnTo>
                    <a:pt x="658" y="3684"/>
                  </a:lnTo>
                  <a:cubicBezTo>
                    <a:pt x="468" y="3684"/>
                    <a:pt x="313" y="3529"/>
                    <a:pt x="313" y="3338"/>
                  </a:cubicBezTo>
                  <a:lnTo>
                    <a:pt x="313" y="660"/>
                  </a:lnTo>
                  <a:cubicBezTo>
                    <a:pt x="313" y="469"/>
                    <a:pt x="468" y="314"/>
                    <a:pt x="658" y="314"/>
                  </a:cubicBezTo>
                  <a:close/>
                  <a:moveTo>
                    <a:pt x="658" y="1"/>
                  </a:moveTo>
                  <a:cubicBezTo>
                    <a:pt x="294" y="2"/>
                    <a:pt x="1" y="297"/>
                    <a:pt x="1" y="660"/>
                  </a:cubicBezTo>
                  <a:lnTo>
                    <a:pt x="1" y="3338"/>
                  </a:lnTo>
                  <a:cubicBezTo>
                    <a:pt x="1" y="3701"/>
                    <a:pt x="295" y="3996"/>
                    <a:pt x="659" y="3996"/>
                  </a:cubicBezTo>
                  <a:lnTo>
                    <a:pt x="959" y="3996"/>
                  </a:lnTo>
                  <a:lnTo>
                    <a:pt x="729" y="4917"/>
                  </a:lnTo>
                  <a:cubicBezTo>
                    <a:pt x="687" y="5081"/>
                    <a:pt x="818" y="5217"/>
                    <a:pt x="962" y="5217"/>
                  </a:cubicBezTo>
                  <a:cubicBezTo>
                    <a:pt x="1010" y="5217"/>
                    <a:pt x="1058" y="5203"/>
                    <a:pt x="1103" y="5170"/>
                  </a:cubicBezTo>
                  <a:lnTo>
                    <a:pt x="2717" y="3996"/>
                  </a:lnTo>
                  <a:lnTo>
                    <a:pt x="4674" y="3996"/>
                  </a:lnTo>
                  <a:cubicBezTo>
                    <a:pt x="5038" y="3996"/>
                    <a:pt x="5333" y="3701"/>
                    <a:pt x="5333" y="3338"/>
                  </a:cubicBezTo>
                  <a:lnTo>
                    <a:pt x="5333" y="660"/>
                  </a:lnTo>
                  <a:cubicBezTo>
                    <a:pt x="5333" y="297"/>
                    <a:pt x="5038" y="2"/>
                    <a:pt x="4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2"/>
            <p:cNvSpPr/>
            <p:nvPr/>
          </p:nvSpPr>
          <p:spPr>
            <a:xfrm>
              <a:off x="964425" y="1015025"/>
              <a:ext cx="20400" cy="7875"/>
            </a:xfrm>
            <a:custGeom>
              <a:avLst/>
              <a:gdLst/>
              <a:ahLst/>
              <a:cxnLst/>
              <a:rect l="l" t="t" r="r" b="b"/>
              <a:pathLst>
                <a:path w="816" h="315" extrusionOk="0">
                  <a:moveTo>
                    <a:pt x="659" y="1"/>
                  </a:moveTo>
                  <a:cubicBezTo>
                    <a:pt x="657" y="1"/>
                    <a:pt x="655" y="1"/>
                    <a:pt x="654" y="1"/>
                  </a:cubicBezTo>
                  <a:lnTo>
                    <a:pt x="152" y="1"/>
                  </a:lnTo>
                  <a:cubicBezTo>
                    <a:pt x="67" y="5"/>
                    <a:pt x="1" y="74"/>
                    <a:pt x="1" y="159"/>
                  </a:cubicBezTo>
                  <a:cubicBezTo>
                    <a:pt x="1" y="243"/>
                    <a:pt x="67" y="312"/>
                    <a:pt x="152" y="315"/>
                  </a:cubicBezTo>
                  <a:lnTo>
                    <a:pt x="654" y="315"/>
                  </a:lnTo>
                  <a:cubicBezTo>
                    <a:pt x="655" y="315"/>
                    <a:pt x="657" y="315"/>
                    <a:pt x="659" y="315"/>
                  </a:cubicBezTo>
                  <a:cubicBezTo>
                    <a:pt x="745" y="315"/>
                    <a:pt x="815" y="246"/>
                    <a:pt x="815" y="159"/>
                  </a:cubicBezTo>
                  <a:cubicBezTo>
                    <a:pt x="815" y="71"/>
                    <a:pt x="745"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2"/>
            <p:cNvSpPr/>
            <p:nvPr/>
          </p:nvSpPr>
          <p:spPr>
            <a:xfrm>
              <a:off x="993450" y="1015025"/>
              <a:ext cx="54175" cy="7875"/>
            </a:xfrm>
            <a:custGeom>
              <a:avLst/>
              <a:gdLst/>
              <a:ahLst/>
              <a:cxnLst/>
              <a:rect l="l" t="t" r="r" b="b"/>
              <a:pathLst>
                <a:path w="2167" h="315" extrusionOk="0">
                  <a:moveTo>
                    <a:pt x="158" y="1"/>
                  </a:moveTo>
                  <a:cubicBezTo>
                    <a:pt x="72" y="1"/>
                    <a:pt x="0" y="71"/>
                    <a:pt x="0" y="159"/>
                  </a:cubicBezTo>
                  <a:cubicBezTo>
                    <a:pt x="0" y="246"/>
                    <a:pt x="72" y="315"/>
                    <a:pt x="158" y="315"/>
                  </a:cubicBezTo>
                  <a:cubicBezTo>
                    <a:pt x="160" y="315"/>
                    <a:pt x="162" y="315"/>
                    <a:pt x="163" y="315"/>
                  </a:cubicBezTo>
                  <a:lnTo>
                    <a:pt x="2005" y="315"/>
                  </a:lnTo>
                  <a:cubicBezTo>
                    <a:pt x="2006" y="315"/>
                    <a:pt x="2008" y="315"/>
                    <a:pt x="2010" y="315"/>
                  </a:cubicBezTo>
                  <a:cubicBezTo>
                    <a:pt x="2095" y="315"/>
                    <a:pt x="2166" y="246"/>
                    <a:pt x="2166" y="159"/>
                  </a:cubicBezTo>
                  <a:cubicBezTo>
                    <a:pt x="2166" y="71"/>
                    <a:pt x="2095" y="1"/>
                    <a:pt x="2010" y="1"/>
                  </a:cubicBezTo>
                  <a:cubicBezTo>
                    <a:pt x="2008" y="1"/>
                    <a:pt x="2006" y="1"/>
                    <a:pt x="2005" y="1"/>
                  </a:cubicBezTo>
                  <a:lnTo>
                    <a:pt x="163" y="1"/>
                  </a:lnTo>
                  <a:cubicBezTo>
                    <a:pt x="162" y="1"/>
                    <a:pt x="16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2"/>
            <p:cNvSpPr/>
            <p:nvPr/>
          </p:nvSpPr>
          <p:spPr>
            <a:xfrm>
              <a:off x="964425" y="1035975"/>
              <a:ext cx="83200" cy="7875"/>
            </a:xfrm>
            <a:custGeom>
              <a:avLst/>
              <a:gdLst/>
              <a:ahLst/>
              <a:cxnLst/>
              <a:rect l="l" t="t" r="r" b="b"/>
              <a:pathLst>
                <a:path w="3328" h="315" extrusionOk="0">
                  <a:moveTo>
                    <a:pt x="3171" y="0"/>
                  </a:moveTo>
                  <a:cubicBezTo>
                    <a:pt x="3169" y="0"/>
                    <a:pt x="3167" y="0"/>
                    <a:pt x="3166" y="0"/>
                  </a:cubicBezTo>
                  <a:lnTo>
                    <a:pt x="153" y="0"/>
                  </a:lnTo>
                  <a:cubicBezTo>
                    <a:pt x="68" y="3"/>
                    <a:pt x="1" y="73"/>
                    <a:pt x="1" y="157"/>
                  </a:cubicBezTo>
                  <a:cubicBezTo>
                    <a:pt x="1" y="241"/>
                    <a:pt x="68" y="311"/>
                    <a:pt x="153" y="314"/>
                  </a:cubicBezTo>
                  <a:lnTo>
                    <a:pt x="3166" y="314"/>
                  </a:lnTo>
                  <a:cubicBezTo>
                    <a:pt x="3167" y="314"/>
                    <a:pt x="3169" y="314"/>
                    <a:pt x="3171" y="314"/>
                  </a:cubicBezTo>
                  <a:cubicBezTo>
                    <a:pt x="3256" y="314"/>
                    <a:pt x="3327" y="244"/>
                    <a:pt x="3327" y="157"/>
                  </a:cubicBezTo>
                  <a:cubicBezTo>
                    <a:pt x="3327" y="71"/>
                    <a:pt x="3256" y="0"/>
                    <a:pt x="3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2"/>
            <p:cNvSpPr/>
            <p:nvPr/>
          </p:nvSpPr>
          <p:spPr>
            <a:xfrm>
              <a:off x="964425" y="1056900"/>
              <a:ext cx="53875" cy="7850"/>
            </a:xfrm>
            <a:custGeom>
              <a:avLst/>
              <a:gdLst/>
              <a:ahLst/>
              <a:cxnLst/>
              <a:rect l="l" t="t" r="r" b="b"/>
              <a:pathLst>
                <a:path w="2155" h="314" extrusionOk="0">
                  <a:moveTo>
                    <a:pt x="1998" y="1"/>
                  </a:moveTo>
                  <a:cubicBezTo>
                    <a:pt x="1997" y="1"/>
                    <a:pt x="1995" y="1"/>
                    <a:pt x="1993" y="1"/>
                  </a:cubicBezTo>
                  <a:lnTo>
                    <a:pt x="152" y="1"/>
                  </a:lnTo>
                  <a:cubicBezTo>
                    <a:pt x="67" y="3"/>
                    <a:pt x="1" y="72"/>
                    <a:pt x="1" y="157"/>
                  </a:cubicBezTo>
                  <a:cubicBezTo>
                    <a:pt x="1" y="242"/>
                    <a:pt x="67" y="310"/>
                    <a:pt x="152" y="313"/>
                  </a:cubicBezTo>
                  <a:lnTo>
                    <a:pt x="1993" y="313"/>
                  </a:lnTo>
                  <a:cubicBezTo>
                    <a:pt x="1996" y="313"/>
                    <a:pt x="1998" y="313"/>
                    <a:pt x="2000" y="313"/>
                  </a:cubicBezTo>
                  <a:cubicBezTo>
                    <a:pt x="2086" y="313"/>
                    <a:pt x="2155" y="243"/>
                    <a:pt x="2155" y="157"/>
                  </a:cubicBezTo>
                  <a:cubicBezTo>
                    <a:pt x="2155" y="70"/>
                    <a:pt x="2085" y="1"/>
                    <a:pt x="19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2"/>
            <p:cNvSpPr/>
            <p:nvPr/>
          </p:nvSpPr>
          <p:spPr>
            <a:xfrm>
              <a:off x="1027200" y="1056900"/>
              <a:ext cx="20425" cy="7850"/>
            </a:xfrm>
            <a:custGeom>
              <a:avLst/>
              <a:gdLst/>
              <a:ahLst/>
              <a:cxnLst/>
              <a:rect l="l" t="t" r="r" b="b"/>
              <a:pathLst>
                <a:path w="817" h="314" extrusionOk="0">
                  <a:moveTo>
                    <a:pt x="660" y="1"/>
                  </a:moveTo>
                  <a:cubicBezTo>
                    <a:pt x="658" y="1"/>
                    <a:pt x="656" y="1"/>
                    <a:pt x="655" y="1"/>
                  </a:cubicBezTo>
                  <a:lnTo>
                    <a:pt x="153" y="1"/>
                  </a:lnTo>
                  <a:cubicBezTo>
                    <a:pt x="68" y="3"/>
                    <a:pt x="0" y="72"/>
                    <a:pt x="0" y="157"/>
                  </a:cubicBezTo>
                  <a:cubicBezTo>
                    <a:pt x="0" y="242"/>
                    <a:pt x="68" y="310"/>
                    <a:pt x="153" y="313"/>
                  </a:cubicBezTo>
                  <a:lnTo>
                    <a:pt x="655" y="313"/>
                  </a:lnTo>
                  <a:cubicBezTo>
                    <a:pt x="657" y="313"/>
                    <a:pt x="659" y="313"/>
                    <a:pt x="662" y="313"/>
                  </a:cubicBezTo>
                  <a:cubicBezTo>
                    <a:pt x="746" y="313"/>
                    <a:pt x="816" y="243"/>
                    <a:pt x="816" y="157"/>
                  </a:cubicBezTo>
                  <a:cubicBezTo>
                    <a:pt x="816" y="70"/>
                    <a:pt x="745" y="1"/>
                    <a:pt x="6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9"/>
        <p:cNvGrpSpPr/>
        <p:nvPr/>
      </p:nvGrpSpPr>
      <p:grpSpPr>
        <a:xfrm>
          <a:off x="0" y="0"/>
          <a:ext cx="0" cy="0"/>
          <a:chOff x="0" y="0"/>
          <a:chExt cx="0" cy="0"/>
        </a:xfrm>
      </p:grpSpPr>
      <p:sp>
        <p:nvSpPr>
          <p:cNvPr id="440" name="Google Shape;440;p43"/>
          <p:cNvSpPr/>
          <p:nvPr/>
        </p:nvSpPr>
        <p:spPr>
          <a:xfrm>
            <a:off x="0" y="0"/>
            <a:ext cx="7691511" cy="5182651"/>
          </a:xfrm>
          <a:custGeom>
            <a:avLst/>
            <a:gdLst/>
            <a:ahLst/>
            <a:cxnLst/>
            <a:rect l="l" t="t" r="r" b="b"/>
            <a:pathLst>
              <a:path w="285267" h="192217" extrusionOk="0">
                <a:moveTo>
                  <a:pt x="235625" y="0"/>
                </a:moveTo>
                <a:lnTo>
                  <a:pt x="235625" y="85"/>
                </a:lnTo>
                <a:lnTo>
                  <a:pt x="0" y="85"/>
                </a:lnTo>
                <a:lnTo>
                  <a:pt x="0" y="192217"/>
                </a:lnTo>
                <a:lnTo>
                  <a:pt x="86815" y="192217"/>
                </a:lnTo>
                <a:lnTo>
                  <a:pt x="86915" y="192131"/>
                </a:lnTo>
                <a:lnTo>
                  <a:pt x="136542" y="192131"/>
                </a:lnTo>
                <a:lnTo>
                  <a:pt x="136542" y="164678"/>
                </a:lnTo>
                <a:lnTo>
                  <a:pt x="161320" y="164678"/>
                </a:lnTo>
                <a:lnTo>
                  <a:pt x="161320" y="137239"/>
                </a:lnTo>
                <a:lnTo>
                  <a:pt x="186112" y="137239"/>
                </a:lnTo>
                <a:lnTo>
                  <a:pt x="186112" y="109785"/>
                </a:lnTo>
                <a:lnTo>
                  <a:pt x="210904" y="109785"/>
                </a:lnTo>
                <a:lnTo>
                  <a:pt x="210904" y="82346"/>
                </a:lnTo>
                <a:lnTo>
                  <a:pt x="235682" y="82346"/>
                </a:lnTo>
                <a:lnTo>
                  <a:pt x="235682" y="54893"/>
                </a:lnTo>
                <a:lnTo>
                  <a:pt x="260474" y="54893"/>
                </a:lnTo>
                <a:lnTo>
                  <a:pt x="260474" y="27453"/>
                </a:lnTo>
                <a:lnTo>
                  <a:pt x="285266" y="27453"/>
                </a:lnTo>
                <a:lnTo>
                  <a:pt x="2852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Break-even Analysis</a:t>
            </a:r>
            <a:endParaRPr/>
          </a:p>
        </p:txBody>
      </p:sp>
      <p:sp>
        <p:nvSpPr>
          <p:cNvPr id="442" name="Google Shape;442;p43"/>
          <p:cNvSpPr txBox="1"/>
          <p:nvPr/>
        </p:nvSpPr>
        <p:spPr>
          <a:xfrm>
            <a:off x="1829394" y="3730866"/>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Big Loss</a:t>
            </a:r>
            <a:br>
              <a:rPr lang="es" sz="1200">
                <a:latin typeface="DM Serif Display"/>
                <a:ea typeface="DM Serif Display"/>
                <a:cs typeface="DM Serif Display"/>
                <a:sym typeface="DM Serif Display"/>
              </a:rPr>
            </a:br>
            <a:r>
              <a:rPr lang="es" sz="1000">
                <a:latin typeface="Open Sans Light"/>
                <a:ea typeface="Open Sans Light"/>
                <a:cs typeface="Open Sans Light"/>
                <a:sym typeface="Open Sans Light"/>
              </a:rPr>
              <a:t>Mercury is the closest planet to the Sun</a:t>
            </a:r>
            <a:endParaRPr sz="1000">
              <a:latin typeface="Open Sans Light"/>
              <a:ea typeface="Open Sans Light"/>
              <a:cs typeface="Open Sans Light"/>
              <a:sym typeface="Open Sans Light"/>
            </a:endParaRPr>
          </a:p>
        </p:txBody>
      </p:sp>
      <p:sp>
        <p:nvSpPr>
          <p:cNvPr id="443" name="Google Shape;443;p43"/>
          <p:cNvSpPr txBox="1"/>
          <p:nvPr/>
        </p:nvSpPr>
        <p:spPr>
          <a:xfrm>
            <a:off x="2503077" y="2981312"/>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Loss</a:t>
            </a:r>
            <a:br>
              <a:rPr lang="es">
                <a:latin typeface="DM Sans Medium"/>
                <a:ea typeface="DM Sans Medium"/>
                <a:cs typeface="DM Sans Medium"/>
                <a:sym typeface="DM Sans Medium"/>
              </a:rPr>
            </a:br>
            <a:r>
              <a:rPr lang="es" sz="1000">
                <a:latin typeface="Open Sans Light"/>
                <a:ea typeface="Open Sans Light"/>
                <a:cs typeface="Open Sans Light"/>
                <a:sym typeface="Open Sans Light"/>
              </a:rPr>
              <a:t>Despite being red, Mars is a cold place</a:t>
            </a:r>
            <a:endParaRPr sz="1000">
              <a:latin typeface="Open Sans Light"/>
              <a:ea typeface="Open Sans Light"/>
              <a:cs typeface="Open Sans Light"/>
              <a:sym typeface="Open Sans Light"/>
            </a:endParaRPr>
          </a:p>
        </p:txBody>
      </p:sp>
      <p:sp>
        <p:nvSpPr>
          <p:cNvPr id="444" name="Google Shape;444;p43"/>
          <p:cNvSpPr txBox="1"/>
          <p:nvPr/>
        </p:nvSpPr>
        <p:spPr>
          <a:xfrm>
            <a:off x="3835904" y="1501246"/>
            <a:ext cx="1851600" cy="765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Profit</a:t>
            </a:r>
            <a:endParaRPr>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445" name="Google Shape;445;p43"/>
          <p:cNvSpPr txBox="1"/>
          <p:nvPr/>
        </p:nvSpPr>
        <p:spPr>
          <a:xfrm>
            <a:off x="3183486" y="2233802"/>
            <a:ext cx="1851600" cy="765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Break-even Point</a:t>
            </a:r>
            <a:br>
              <a:rPr lang="es" sz="1200">
                <a:latin typeface="DM Sans"/>
                <a:ea typeface="DM Sans"/>
                <a:cs typeface="DM Sans"/>
                <a:sym typeface="DM Sans"/>
              </a:rPr>
            </a:br>
            <a:r>
              <a:rPr lang="es" sz="1000">
                <a:latin typeface="Open Sans Light"/>
                <a:ea typeface="Open Sans Light"/>
                <a:cs typeface="Open Sans Light"/>
                <a:sym typeface="Open Sans Light"/>
              </a:rPr>
              <a:t>Jupiter is the biggest planet in our Solar System</a:t>
            </a:r>
            <a:endParaRPr sz="1000">
              <a:latin typeface="Open Sans Light"/>
              <a:ea typeface="Open Sans Light"/>
              <a:cs typeface="Open Sans Light"/>
              <a:sym typeface="Open Sans Light"/>
            </a:endParaRPr>
          </a:p>
        </p:txBody>
      </p:sp>
      <p:sp>
        <p:nvSpPr>
          <p:cNvPr id="446" name="Google Shape;446;p43"/>
          <p:cNvSpPr txBox="1"/>
          <p:nvPr/>
        </p:nvSpPr>
        <p:spPr>
          <a:xfrm>
            <a:off x="4506297" y="769268"/>
            <a:ext cx="1851600" cy="679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a:latin typeface="DM Serif Display"/>
                <a:ea typeface="DM Serif Display"/>
                <a:cs typeface="DM Serif Display"/>
                <a:sym typeface="DM Serif Display"/>
              </a:rPr>
              <a:t>High Profit</a:t>
            </a:r>
            <a:br>
              <a:rPr lang="es" sz="1200">
                <a:latin typeface="DM Serif Display"/>
                <a:ea typeface="DM Serif Display"/>
                <a:cs typeface="DM Serif Display"/>
                <a:sym typeface="DM Serif Display"/>
              </a:rPr>
            </a:br>
            <a:r>
              <a:rPr lang="es"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cxnSp>
        <p:nvCxnSpPr>
          <p:cNvPr id="447" name="Google Shape;447;p43"/>
          <p:cNvCxnSpPr/>
          <p:nvPr/>
        </p:nvCxnSpPr>
        <p:spPr>
          <a:xfrm rot="10800000">
            <a:off x="7776475" y="1491350"/>
            <a:ext cx="2124300" cy="0"/>
          </a:xfrm>
          <a:prstGeom prst="straightConnector1">
            <a:avLst/>
          </a:prstGeom>
          <a:noFill/>
          <a:ln w="9525" cap="flat" cmpd="sng">
            <a:solidFill>
              <a:schemeClr val="lt1"/>
            </a:solidFill>
            <a:prstDash val="solid"/>
            <a:round/>
            <a:headEnd type="none" w="med" len="med"/>
            <a:tailEnd type="none" w="med" len="med"/>
          </a:ln>
        </p:spPr>
      </p:cxnSp>
      <p:cxnSp>
        <p:nvCxnSpPr>
          <p:cNvPr id="448" name="Google Shape;448;p43"/>
          <p:cNvCxnSpPr/>
          <p:nvPr/>
        </p:nvCxnSpPr>
        <p:spPr>
          <a:xfrm rot="10800000">
            <a:off x="7132750" y="2186750"/>
            <a:ext cx="2124300" cy="0"/>
          </a:xfrm>
          <a:prstGeom prst="straightConnector1">
            <a:avLst/>
          </a:prstGeom>
          <a:noFill/>
          <a:ln w="9525" cap="flat" cmpd="sng">
            <a:solidFill>
              <a:schemeClr val="lt1"/>
            </a:solidFill>
            <a:prstDash val="solid"/>
            <a:round/>
            <a:headEnd type="none" w="med" len="med"/>
            <a:tailEnd type="none" w="med" len="med"/>
          </a:ln>
        </p:spPr>
      </p:cxnSp>
      <p:cxnSp>
        <p:nvCxnSpPr>
          <p:cNvPr id="449" name="Google Shape;449;p43"/>
          <p:cNvCxnSpPr/>
          <p:nvPr/>
        </p:nvCxnSpPr>
        <p:spPr>
          <a:xfrm rot="10800000">
            <a:off x="6747625" y="2951750"/>
            <a:ext cx="2599500" cy="0"/>
          </a:xfrm>
          <a:prstGeom prst="straightConnector1">
            <a:avLst/>
          </a:prstGeom>
          <a:noFill/>
          <a:ln w="9525" cap="flat" cmpd="sng">
            <a:solidFill>
              <a:schemeClr val="lt1"/>
            </a:solidFill>
            <a:prstDash val="solid"/>
            <a:round/>
            <a:headEnd type="none" w="med" len="med"/>
            <a:tailEnd type="none" w="med" len="med"/>
          </a:ln>
        </p:spPr>
      </p:cxnSp>
      <p:cxnSp>
        <p:nvCxnSpPr>
          <p:cNvPr id="450" name="Google Shape;450;p43"/>
          <p:cNvCxnSpPr/>
          <p:nvPr/>
        </p:nvCxnSpPr>
        <p:spPr>
          <a:xfrm rot="10800000">
            <a:off x="6219352" y="3703400"/>
            <a:ext cx="3507600" cy="0"/>
          </a:xfrm>
          <a:prstGeom prst="straightConnector1">
            <a:avLst/>
          </a:prstGeom>
          <a:noFill/>
          <a:ln w="9525" cap="flat" cmpd="sng">
            <a:solidFill>
              <a:schemeClr val="lt1"/>
            </a:solidFill>
            <a:prstDash val="solid"/>
            <a:round/>
            <a:headEnd type="none" w="med" len="med"/>
            <a:tailEnd type="none" w="med" len="med"/>
          </a:ln>
        </p:spPr>
      </p:cxnSp>
      <p:cxnSp>
        <p:nvCxnSpPr>
          <p:cNvPr id="451" name="Google Shape;451;p43"/>
          <p:cNvCxnSpPr/>
          <p:nvPr/>
        </p:nvCxnSpPr>
        <p:spPr>
          <a:xfrm rot="10800000">
            <a:off x="5156500" y="4446225"/>
            <a:ext cx="42357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pic>
        <p:nvPicPr>
          <p:cNvPr id="456" name="Google Shape;456;p44"/>
          <p:cNvPicPr preferRelativeResize="0"/>
          <p:nvPr/>
        </p:nvPicPr>
        <p:blipFill rotWithShape="1">
          <a:blip r:embed="rId3">
            <a:alphaModFix/>
          </a:blip>
          <a:srcRect l="25445" t="44593" b="27218"/>
          <a:stretch/>
        </p:blipFill>
        <p:spPr>
          <a:xfrm flipH="1">
            <a:off x="2375" y="1180250"/>
            <a:ext cx="9139252" cy="1944726"/>
          </a:xfrm>
          <a:prstGeom prst="rect">
            <a:avLst/>
          </a:prstGeom>
          <a:noFill/>
          <a:ln>
            <a:noFill/>
          </a:ln>
        </p:spPr>
      </p:pic>
      <p:sp>
        <p:nvSpPr>
          <p:cNvPr id="457" name="Google Shape;457;p44"/>
          <p:cNvSpPr txBox="1"/>
          <p:nvPr/>
        </p:nvSpPr>
        <p:spPr>
          <a:xfrm>
            <a:off x="180937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Basic</a:t>
            </a:r>
            <a:endParaRPr sz="1200">
              <a:solidFill>
                <a:schemeClr val="lt1"/>
              </a:solidFill>
              <a:latin typeface="DM Serif Display"/>
              <a:ea typeface="DM Serif Display"/>
              <a:cs typeface="DM Serif Display"/>
              <a:sym typeface="DM Serif Display"/>
            </a:endParaRPr>
          </a:p>
        </p:txBody>
      </p:sp>
      <p:sp>
        <p:nvSpPr>
          <p:cNvPr id="458" name="Google Shape;458;p44"/>
          <p:cNvSpPr txBox="1"/>
          <p:nvPr/>
        </p:nvSpPr>
        <p:spPr>
          <a:xfrm>
            <a:off x="634702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Premium</a:t>
            </a:r>
            <a:endParaRPr sz="1200">
              <a:solidFill>
                <a:schemeClr val="lt1"/>
              </a:solidFill>
              <a:latin typeface="DM Serif Display"/>
              <a:ea typeface="DM Serif Display"/>
              <a:cs typeface="DM Serif Display"/>
              <a:sym typeface="DM Serif Display"/>
            </a:endParaRPr>
          </a:p>
        </p:txBody>
      </p:sp>
      <p:sp>
        <p:nvSpPr>
          <p:cNvPr id="459" name="Google Shape;459;p44"/>
          <p:cNvSpPr txBox="1"/>
          <p:nvPr/>
        </p:nvSpPr>
        <p:spPr>
          <a:xfrm>
            <a:off x="4078196"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s" sz="1200">
                <a:solidFill>
                  <a:schemeClr val="lt1"/>
                </a:solidFill>
                <a:latin typeface="DM Serif Display"/>
                <a:ea typeface="DM Serif Display"/>
                <a:cs typeface="DM Serif Display"/>
                <a:sym typeface="DM Serif Display"/>
              </a:rPr>
              <a:t>Pro</a:t>
            </a:r>
            <a:endParaRPr sz="1200">
              <a:solidFill>
                <a:schemeClr val="lt1"/>
              </a:solidFill>
              <a:latin typeface="DM Serif Display"/>
              <a:ea typeface="DM Serif Display"/>
              <a:cs typeface="DM Serif Display"/>
              <a:sym typeface="DM Serif Display"/>
            </a:endParaRPr>
          </a:p>
        </p:txBody>
      </p:sp>
      <p:sp>
        <p:nvSpPr>
          <p:cNvPr id="460" name="Google Shape;460;p44"/>
          <p:cNvSpPr txBox="1"/>
          <p:nvPr/>
        </p:nvSpPr>
        <p:spPr>
          <a:xfrm>
            <a:off x="152632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Despite being red, Mars is a cold place, not hot. It’s full of iron oxide dust, giving the planet its reddish cast</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1" name="Google Shape;461;p44"/>
          <p:cNvSpPr txBox="1"/>
          <p:nvPr/>
        </p:nvSpPr>
        <p:spPr>
          <a:xfrm>
            <a:off x="3795145"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Yes, Saturn is the ringed one. This planet is a gas giant, composed mostly of hydrogen and helium</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2" name="Google Shape;462;p44"/>
          <p:cNvSpPr txBox="1"/>
          <p:nvPr/>
        </p:nvSpPr>
        <p:spPr>
          <a:xfrm>
            <a:off x="6063974" y="3604588"/>
            <a:ext cx="1553700" cy="53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Open Sans Light"/>
                <a:ea typeface="Open Sans Light"/>
                <a:cs typeface="Open Sans Light"/>
                <a:sym typeface="Open Sans Light"/>
              </a:rPr>
              <a:t>Jupiter is a gas giant and the biggest planet in our Solar System. It’s the fourth-brightest object in the sky</a:t>
            </a:r>
            <a:endParaRPr sz="1000">
              <a:solidFill>
                <a:schemeClr val="dk1"/>
              </a:solidFill>
              <a:latin typeface="Open Sans Light"/>
              <a:ea typeface="Open Sans Light"/>
              <a:cs typeface="Open Sans Light"/>
              <a:sym typeface="Open Sans Light"/>
            </a:endParaRPr>
          </a:p>
          <a:p>
            <a:pPr marL="0" lvl="0" indent="0" algn="ctr" rtl="0">
              <a:spcBef>
                <a:spcPts val="0"/>
              </a:spcBef>
              <a:spcAft>
                <a:spcPts val="0"/>
              </a:spcAft>
              <a:buNone/>
            </a:pPr>
            <a:endParaRPr sz="1000">
              <a:solidFill>
                <a:schemeClr val="dk1"/>
              </a:solidFill>
              <a:latin typeface="Open Sans Light"/>
              <a:ea typeface="Open Sans Light"/>
              <a:cs typeface="Open Sans Light"/>
              <a:sym typeface="Open Sans Light"/>
            </a:endParaRPr>
          </a:p>
        </p:txBody>
      </p:sp>
      <p:sp>
        <p:nvSpPr>
          <p:cNvPr id="463" name="Google Shape;463;p44"/>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Plans</a:t>
            </a:r>
            <a:endParaRPr/>
          </a:p>
        </p:txBody>
      </p:sp>
      <p:grpSp>
        <p:nvGrpSpPr>
          <p:cNvPr id="464" name="Google Shape;464;p44"/>
          <p:cNvGrpSpPr/>
          <p:nvPr/>
        </p:nvGrpSpPr>
        <p:grpSpPr>
          <a:xfrm>
            <a:off x="6694396" y="3257292"/>
            <a:ext cx="292865" cy="305830"/>
            <a:chOff x="777325" y="4362850"/>
            <a:chExt cx="188350" cy="196675"/>
          </a:xfrm>
        </p:grpSpPr>
        <p:sp>
          <p:nvSpPr>
            <p:cNvPr id="465" name="Google Shape;465;p44"/>
            <p:cNvSpPr/>
            <p:nvPr/>
          </p:nvSpPr>
          <p:spPr>
            <a:xfrm>
              <a:off x="777325" y="4362850"/>
              <a:ext cx="188350" cy="196675"/>
            </a:xfrm>
            <a:custGeom>
              <a:avLst/>
              <a:gdLst/>
              <a:ahLst/>
              <a:cxnLst/>
              <a:rect l="l" t="t" r="r" b="b"/>
              <a:pathLst>
                <a:path w="7534" h="7867" extrusionOk="0">
                  <a:moveTo>
                    <a:pt x="5826" y="233"/>
                  </a:moveTo>
                  <a:lnTo>
                    <a:pt x="4167" y="2551"/>
                  </a:lnTo>
                  <a:lnTo>
                    <a:pt x="3931" y="2221"/>
                  </a:lnTo>
                  <a:lnTo>
                    <a:pt x="5354" y="233"/>
                  </a:lnTo>
                  <a:close/>
                  <a:moveTo>
                    <a:pt x="6109" y="231"/>
                  </a:moveTo>
                  <a:lnTo>
                    <a:pt x="6578" y="233"/>
                  </a:lnTo>
                  <a:lnTo>
                    <a:pt x="4542" y="3076"/>
                  </a:lnTo>
                  <a:lnTo>
                    <a:pt x="4309" y="2748"/>
                  </a:lnTo>
                  <a:lnTo>
                    <a:pt x="6109" y="231"/>
                  </a:lnTo>
                  <a:close/>
                  <a:moveTo>
                    <a:pt x="1509" y="233"/>
                  </a:moveTo>
                  <a:lnTo>
                    <a:pt x="3552" y="3086"/>
                  </a:lnTo>
                  <a:cubicBezTo>
                    <a:pt x="3512" y="3108"/>
                    <a:pt x="3476" y="3135"/>
                    <a:pt x="3444" y="3167"/>
                  </a:cubicBezTo>
                  <a:cubicBezTo>
                    <a:pt x="3394" y="3216"/>
                    <a:pt x="3328" y="3242"/>
                    <a:pt x="3259" y="3242"/>
                  </a:cubicBezTo>
                  <a:cubicBezTo>
                    <a:pt x="3235" y="3242"/>
                    <a:pt x="3211" y="3238"/>
                    <a:pt x="3187" y="3232"/>
                  </a:cubicBezTo>
                  <a:lnTo>
                    <a:pt x="1041" y="233"/>
                  </a:lnTo>
                  <a:close/>
                  <a:moveTo>
                    <a:pt x="1792" y="231"/>
                  </a:moveTo>
                  <a:lnTo>
                    <a:pt x="2224" y="233"/>
                  </a:lnTo>
                  <a:lnTo>
                    <a:pt x="4374" y="3236"/>
                  </a:lnTo>
                  <a:cubicBezTo>
                    <a:pt x="4355" y="3240"/>
                    <a:pt x="4337" y="3242"/>
                    <a:pt x="4318" y="3242"/>
                  </a:cubicBezTo>
                  <a:cubicBezTo>
                    <a:pt x="4250" y="3242"/>
                    <a:pt x="4184" y="3216"/>
                    <a:pt x="4134" y="3167"/>
                  </a:cubicBezTo>
                  <a:cubicBezTo>
                    <a:pt x="4043" y="3076"/>
                    <a:pt x="3919" y="3024"/>
                    <a:pt x="3791" y="3024"/>
                  </a:cubicBezTo>
                  <a:lnTo>
                    <a:pt x="1792" y="231"/>
                  </a:lnTo>
                  <a:close/>
                  <a:moveTo>
                    <a:pt x="758" y="233"/>
                  </a:moveTo>
                  <a:lnTo>
                    <a:pt x="2885" y="3206"/>
                  </a:lnTo>
                  <a:cubicBezTo>
                    <a:pt x="2765" y="3233"/>
                    <a:pt x="2660" y="3304"/>
                    <a:pt x="2592" y="3405"/>
                  </a:cubicBezTo>
                  <a:lnTo>
                    <a:pt x="321" y="233"/>
                  </a:lnTo>
                  <a:close/>
                  <a:moveTo>
                    <a:pt x="7257" y="231"/>
                  </a:moveTo>
                  <a:lnTo>
                    <a:pt x="4988" y="3405"/>
                  </a:lnTo>
                  <a:cubicBezTo>
                    <a:pt x="4925" y="3314"/>
                    <a:pt x="4832" y="3247"/>
                    <a:pt x="4727" y="3214"/>
                  </a:cubicBezTo>
                  <a:lnTo>
                    <a:pt x="6860" y="231"/>
                  </a:lnTo>
                  <a:close/>
                  <a:moveTo>
                    <a:pt x="3789" y="3256"/>
                  </a:moveTo>
                  <a:cubicBezTo>
                    <a:pt x="3855" y="3256"/>
                    <a:pt x="3922" y="3281"/>
                    <a:pt x="3973" y="3331"/>
                  </a:cubicBezTo>
                  <a:cubicBezTo>
                    <a:pt x="4066" y="3424"/>
                    <a:pt x="4191" y="3473"/>
                    <a:pt x="4319" y="3473"/>
                  </a:cubicBezTo>
                  <a:cubicBezTo>
                    <a:pt x="4377" y="3473"/>
                    <a:pt x="4435" y="3463"/>
                    <a:pt x="4491" y="3442"/>
                  </a:cubicBezTo>
                  <a:cubicBezTo>
                    <a:pt x="4522" y="3430"/>
                    <a:pt x="4553" y="3424"/>
                    <a:pt x="4584" y="3424"/>
                  </a:cubicBezTo>
                  <a:cubicBezTo>
                    <a:pt x="4688" y="3424"/>
                    <a:pt x="4786" y="3487"/>
                    <a:pt x="4826" y="3590"/>
                  </a:cubicBezTo>
                  <a:cubicBezTo>
                    <a:pt x="4829" y="3599"/>
                    <a:pt x="4833" y="3607"/>
                    <a:pt x="4837" y="3617"/>
                  </a:cubicBezTo>
                  <a:cubicBezTo>
                    <a:pt x="4894" y="3751"/>
                    <a:pt x="4987" y="3802"/>
                    <a:pt x="4987" y="3802"/>
                  </a:cubicBezTo>
                  <a:cubicBezTo>
                    <a:pt x="5065" y="3862"/>
                    <a:pt x="5157" y="3895"/>
                    <a:pt x="5256" y="3901"/>
                  </a:cubicBezTo>
                  <a:cubicBezTo>
                    <a:pt x="5397" y="3909"/>
                    <a:pt x="5507" y="4031"/>
                    <a:pt x="5501" y="4174"/>
                  </a:cubicBezTo>
                  <a:cubicBezTo>
                    <a:pt x="5491" y="4365"/>
                    <a:pt x="5595" y="4546"/>
                    <a:pt x="5766" y="4633"/>
                  </a:cubicBezTo>
                  <a:cubicBezTo>
                    <a:pt x="5892" y="4699"/>
                    <a:pt x="5942" y="4854"/>
                    <a:pt x="5879" y="4982"/>
                  </a:cubicBezTo>
                  <a:cubicBezTo>
                    <a:pt x="5791" y="5153"/>
                    <a:pt x="5814" y="5360"/>
                    <a:pt x="5934" y="5509"/>
                  </a:cubicBezTo>
                  <a:cubicBezTo>
                    <a:pt x="6023" y="5621"/>
                    <a:pt x="6006" y="5783"/>
                    <a:pt x="5895" y="5873"/>
                  </a:cubicBezTo>
                  <a:cubicBezTo>
                    <a:pt x="5747" y="5995"/>
                    <a:pt x="5682" y="6192"/>
                    <a:pt x="5732" y="6378"/>
                  </a:cubicBezTo>
                  <a:cubicBezTo>
                    <a:pt x="5767" y="6516"/>
                    <a:pt x="5686" y="6658"/>
                    <a:pt x="5549" y="6695"/>
                  </a:cubicBezTo>
                  <a:cubicBezTo>
                    <a:pt x="5363" y="6745"/>
                    <a:pt x="5225" y="6900"/>
                    <a:pt x="5194" y="7090"/>
                  </a:cubicBezTo>
                  <a:cubicBezTo>
                    <a:pt x="5172" y="7217"/>
                    <a:pt x="5062" y="7307"/>
                    <a:pt x="4937" y="7307"/>
                  </a:cubicBezTo>
                  <a:cubicBezTo>
                    <a:pt x="4924" y="7307"/>
                    <a:pt x="4911" y="7306"/>
                    <a:pt x="4898" y="7304"/>
                  </a:cubicBezTo>
                  <a:cubicBezTo>
                    <a:pt x="4873" y="7300"/>
                    <a:pt x="4847" y="7298"/>
                    <a:pt x="4822" y="7298"/>
                  </a:cubicBezTo>
                  <a:cubicBezTo>
                    <a:pt x="4659" y="7298"/>
                    <a:pt x="4504" y="7380"/>
                    <a:pt x="4413" y="7519"/>
                  </a:cubicBezTo>
                  <a:cubicBezTo>
                    <a:pt x="4362" y="7595"/>
                    <a:pt x="4279" y="7637"/>
                    <a:pt x="4194" y="7637"/>
                  </a:cubicBezTo>
                  <a:cubicBezTo>
                    <a:pt x="4146" y="7637"/>
                    <a:pt x="4098" y="7624"/>
                    <a:pt x="4055" y="7596"/>
                  </a:cubicBezTo>
                  <a:cubicBezTo>
                    <a:pt x="3974" y="7543"/>
                    <a:pt x="3882" y="7517"/>
                    <a:pt x="3790" y="7517"/>
                  </a:cubicBezTo>
                  <a:cubicBezTo>
                    <a:pt x="3698" y="7517"/>
                    <a:pt x="3605" y="7543"/>
                    <a:pt x="3525" y="7596"/>
                  </a:cubicBezTo>
                  <a:cubicBezTo>
                    <a:pt x="3481" y="7624"/>
                    <a:pt x="3433" y="7637"/>
                    <a:pt x="3385" y="7637"/>
                  </a:cubicBezTo>
                  <a:cubicBezTo>
                    <a:pt x="3300" y="7637"/>
                    <a:pt x="3217" y="7595"/>
                    <a:pt x="3167" y="7519"/>
                  </a:cubicBezTo>
                  <a:cubicBezTo>
                    <a:pt x="3074" y="7380"/>
                    <a:pt x="2919" y="7298"/>
                    <a:pt x="2756" y="7298"/>
                  </a:cubicBezTo>
                  <a:cubicBezTo>
                    <a:pt x="2731" y="7298"/>
                    <a:pt x="2706" y="7300"/>
                    <a:pt x="2681" y="7304"/>
                  </a:cubicBezTo>
                  <a:cubicBezTo>
                    <a:pt x="2667" y="7306"/>
                    <a:pt x="2654" y="7307"/>
                    <a:pt x="2642" y="7307"/>
                  </a:cubicBezTo>
                  <a:cubicBezTo>
                    <a:pt x="2517" y="7307"/>
                    <a:pt x="2406" y="7215"/>
                    <a:pt x="2386" y="7088"/>
                  </a:cubicBezTo>
                  <a:cubicBezTo>
                    <a:pt x="2353" y="6899"/>
                    <a:pt x="2215" y="6745"/>
                    <a:pt x="2030" y="6694"/>
                  </a:cubicBezTo>
                  <a:cubicBezTo>
                    <a:pt x="1893" y="6656"/>
                    <a:pt x="1812" y="6515"/>
                    <a:pt x="1847" y="6378"/>
                  </a:cubicBezTo>
                  <a:cubicBezTo>
                    <a:pt x="1896" y="6192"/>
                    <a:pt x="1831" y="5995"/>
                    <a:pt x="1683" y="5873"/>
                  </a:cubicBezTo>
                  <a:cubicBezTo>
                    <a:pt x="1573" y="5783"/>
                    <a:pt x="1555" y="5621"/>
                    <a:pt x="1645" y="5509"/>
                  </a:cubicBezTo>
                  <a:cubicBezTo>
                    <a:pt x="1765" y="5360"/>
                    <a:pt x="1787" y="5153"/>
                    <a:pt x="1701" y="4982"/>
                  </a:cubicBezTo>
                  <a:cubicBezTo>
                    <a:pt x="1636" y="4854"/>
                    <a:pt x="1687" y="4699"/>
                    <a:pt x="1814" y="4633"/>
                  </a:cubicBezTo>
                  <a:cubicBezTo>
                    <a:pt x="1985" y="4546"/>
                    <a:pt x="2088" y="4365"/>
                    <a:pt x="2079" y="4174"/>
                  </a:cubicBezTo>
                  <a:cubicBezTo>
                    <a:pt x="2072" y="4031"/>
                    <a:pt x="2181" y="3910"/>
                    <a:pt x="2324" y="3902"/>
                  </a:cubicBezTo>
                  <a:cubicBezTo>
                    <a:pt x="2473" y="3893"/>
                    <a:pt x="2609" y="3817"/>
                    <a:pt x="2695" y="3695"/>
                  </a:cubicBezTo>
                  <a:lnTo>
                    <a:pt x="2701" y="3689"/>
                  </a:lnTo>
                  <a:cubicBezTo>
                    <a:pt x="2722" y="3658"/>
                    <a:pt x="2740" y="3625"/>
                    <a:pt x="2753" y="3590"/>
                  </a:cubicBezTo>
                  <a:cubicBezTo>
                    <a:pt x="2793" y="3487"/>
                    <a:pt x="2890" y="3424"/>
                    <a:pt x="2994" y="3424"/>
                  </a:cubicBezTo>
                  <a:cubicBezTo>
                    <a:pt x="3025" y="3424"/>
                    <a:pt x="3056" y="3430"/>
                    <a:pt x="3087" y="3442"/>
                  </a:cubicBezTo>
                  <a:cubicBezTo>
                    <a:pt x="3144" y="3463"/>
                    <a:pt x="3202" y="3473"/>
                    <a:pt x="3260" y="3473"/>
                  </a:cubicBezTo>
                  <a:cubicBezTo>
                    <a:pt x="3388" y="3473"/>
                    <a:pt x="3512" y="3424"/>
                    <a:pt x="3607" y="3331"/>
                  </a:cubicBezTo>
                  <a:cubicBezTo>
                    <a:pt x="3657" y="3281"/>
                    <a:pt x="3723" y="3256"/>
                    <a:pt x="3789" y="3256"/>
                  </a:cubicBezTo>
                  <a:close/>
                  <a:moveTo>
                    <a:pt x="252" y="1"/>
                  </a:moveTo>
                  <a:cubicBezTo>
                    <a:pt x="93" y="1"/>
                    <a:pt x="0" y="181"/>
                    <a:pt x="93" y="311"/>
                  </a:cubicBezTo>
                  <a:lnTo>
                    <a:pt x="2457" y="3615"/>
                  </a:lnTo>
                  <a:cubicBezTo>
                    <a:pt x="2415" y="3648"/>
                    <a:pt x="2364" y="3668"/>
                    <a:pt x="2310" y="3671"/>
                  </a:cubicBezTo>
                  <a:cubicBezTo>
                    <a:pt x="2042" y="3687"/>
                    <a:pt x="1837" y="3916"/>
                    <a:pt x="1849" y="4185"/>
                  </a:cubicBezTo>
                  <a:cubicBezTo>
                    <a:pt x="1853" y="4286"/>
                    <a:pt x="1799" y="4381"/>
                    <a:pt x="1707" y="4428"/>
                  </a:cubicBezTo>
                  <a:cubicBezTo>
                    <a:pt x="1469" y="4551"/>
                    <a:pt x="1375" y="4843"/>
                    <a:pt x="1495" y="5084"/>
                  </a:cubicBezTo>
                  <a:cubicBezTo>
                    <a:pt x="1540" y="5176"/>
                    <a:pt x="1528" y="5285"/>
                    <a:pt x="1465" y="5364"/>
                  </a:cubicBezTo>
                  <a:cubicBezTo>
                    <a:pt x="1297" y="5574"/>
                    <a:pt x="1329" y="5880"/>
                    <a:pt x="1538" y="6051"/>
                  </a:cubicBezTo>
                  <a:cubicBezTo>
                    <a:pt x="1616" y="6115"/>
                    <a:pt x="1649" y="6220"/>
                    <a:pt x="1624" y="6318"/>
                  </a:cubicBezTo>
                  <a:cubicBezTo>
                    <a:pt x="1557" y="6578"/>
                    <a:pt x="1710" y="6845"/>
                    <a:pt x="1970" y="6916"/>
                  </a:cubicBezTo>
                  <a:cubicBezTo>
                    <a:pt x="2068" y="6943"/>
                    <a:pt x="2141" y="7025"/>
                    <a:pt x="2157" y="7125"/>
                  </a:cubicBezTo>
                  <a:cubicBezTo>
                    <a:pt x="2197" y="7365"/>
                    <a:pt x="2406" y="7537"/>
                    <a:pt x="2642" y="7537"/>
                  </a:cubicBezTo>
                  <a:cubicBezTo>
                    <a:pt x="2666" y="7537"/>
                    <a:pt x="2691" y="7535"/>
                    <a:pt x="2716" y="7531"/>
                  </a:cubicBezTo>
                  <a:cubicBezTo>
                    <a:pt x="2729" y="7529"/>
                    <a:pt x="2743" y="7528"/>
                    <a:pt x="2756" y="7528"/>
                  </a:cubicBezTo>
                  <a:cubicBezTo>
                    <a:pt x="2843" y="7528"/>
                    <a:pt x="2925" y="7572"/>
                    <a:pt x="2973" y="7646"/>
                  </a:cubicBezTo>
                  <a:cubicBezTo>
                    <a:pt x="3067" y="7789"/>
                    <a:pt x="3224" y="7867"/>
                    <a:pt x="3384" y="7867"/>
                  </a:cubicBezTo>
                  <a:cubicBezTo>
                    <a:pt x="3475" y="7867"/>
                    <a:pt x="3567" y="7842"/>
                    <a:pt x="3648" y="7790"/>
                  </a:cubicBezTo>
                  <a:cubicBezTo>
                    <a:pt x="3692" y="7762"/>
                    <a:pt x="3740" y="7748"/>
                    <a:pt x="3789" y="7748"/>
                  </a:cubicBezTo>
                  <a:cubicBezTo>
                    <a:pt x="3838" y="7748"/>
                    <a:pt x="3887" y="7762"/>
                    <a:pt x="3930" y="7790"/>
                  </a:cubicBezTo>
                  <a:cubicBezTo>
                    <a:pt x="4012" y="7842"/>
                    <a:pt x="4103" y="7867"/>
                    <a:pt x="4194" y="7867"/>
                  </a:cubicBezTo>
                  <a:cubicBezTo>
                    <a:pt x="4354" y="7867"/>
                    <a:pt x="4511" y="7789"/>
                    <a:pt x="4606" y="7646"/>
                  </a:cubicBezTo>
                  <a:cubicBezTo>
                    <a:pt x="4653" y="7572"/>
                    <a:pt x="4736" y="7528"/>
                    <a:pt x="4822" y="7528"/>
                  </a:cubicBezTo>
                  <a:cubicBezTo>
                    <a:pt x="4836" y="7528"/>
                    <a:pt x="4849" y="7529"/>
                    <a:pt x="4863" y="7531"/>
                  </a:cubicBezTo>
                  <a:cubicBezTo>
                    <a:pt x="4887" y="7535"/>
                    <a:pt x="4912" y="7537"/>
                    <a:pt x="4937" y="7537"/>
                  </a:cubicBezTo>
                  <a:cubicBezTo>
                    <a:pt x="5173" y="7537"/>
                    <a:pt x="5381" y="7365"/>
                    <a:pt x="5421" y="7125"/>
                  </a:cubicBezTo>
                  <a:cubicBezTo>
                    <a:pt x="5437" y="7025"/>
                    <a:pt x="5511" y="6943"/>
                    <a:pt x="5610" y="6916"/>
                  </a:cubicBezTo>
                  <a:cubicBezTo>
                    <a:pt x="5868" y="6845"/>
                    <a:pt x="6023" y="6578"/>
                    <a:pt x="5954" y="6318"/>
                  </a:cubicBezTo>
                  <a:cubicBezTo>
                    <a:pt x="5929" y="6220"/>
                    <a:pt x="5962" y="6115"/>
                    <a:pt x="6042" y="6051"/>
                  </a:cubicBezTo>
                  <a:cubicBezTo>
                    <a:pt x="6249" y="5880"/>
                    <a:pt x="6281" y="5574"/>
                    <a:pt x="6113" y="5364"/>
                  </a:cubicBezTo>
                  <a:cubicBezTo>
                    <a:pt x="6050" y="5285"/>
                    <a:pt x="6038" y="5176"/>
                    <a:pt x="6084" y="5084"/>
                  </a:cubicBezTo>
                  <a:cubicBezTo>
                    <a:pt x="6205" y="4844"/>
                    <a:pt x="6109" y="4551"/>
                    <a:pt x="5871" y="4428"/>
                  </a:cubicBezTo>
                  <a:cubicBezTo>
                    <a:pt x="5781" y="4381"/>
                    <a:pt x="5726" y="4286"/>
                    <a:pt x="5730" y="4185"/>
                  </a:cubicBezTo>
                  <a:cubicBezTo>
                    <a:pt x="5743" y="3916"/>
                    <a:pt x="5537" y="3687"/>
                    <a:pt x="5268" y="3672"/>
                  </a:cubicBezTo>
                  <a:cubicBezTo>
                    <a:pt x="5214" y="3668"/>
                    <a:pt x="5163" y="3649"/>
                    <a:pt x="5121" y="3615"/>
                  </a:cubicBezTo>
                  <a:lnTo>
                    <a:pt x="7486" y="311"/>
                  </a:lnTo>
                  <a:cubicBezTo>
                    <a:pt x="7528" y="251"/>
                    <a:pt x="7533" y="172"/>
                    <a:pt x="7501" y="107"/>
                  </a:cubicBezTo>
                  <a:cubicBezTo>
                    <a:pt x="7467" y="43"/>
                    <a:pt x="7400" y="1"/>
                    <a:pt x="7326" y="1"/>
                  </a:cubicBezTo>
                  <a:lnTo>
                    <a:pt x="5336" y="1"/>
                  </a:lnTo>
                  <a:cubicBezTo>
                    <a:pt x="5273" y="1"/>
                    <a:pt x="5214" y="32"/>
                    <a:pt x="5178" y="83"/>
                  </a:cubicBezTo>
                  <a:lnTo>
                    <a:pt x="3790" y="2023"/>
                  </a:lnTo>
                  <a:lnTo>
                    <a:pt x="2402" y="83"/>
                  </a:lnTo>
                  <a:cubicBezTo>
                    <a:pt x="2364" y="32"/>
                    <a:pt x="2306"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4"/>
            <p:cNvSpPr/>
            <p:nvPr/>
          </p:nvSpPr>
          <p:spPr>
            <a:xfrm>
              <a:off x="825875" y="4452475"/>
              <a:ext cx="92375" cy="42775"/>
            </a:xfrm>
            <a:custGeom>
              <a:avLst/>
              <a:gdLst/>
              <a:ahLst/>
              <a:cxnLst/>
              <a:rect l="l" t="t" r="r" b="b"/>
              <a:pathLst>
                <a:path w="3695" h="1711" extrusionOk="0">
                  <a:moveTo>
                    <a:pt x="1848" y="1"/>
                  </a:moveTo>
                  <a:cubicBezTo>
                    <a:pt x="931" y="1"/>
                    <a:pt x="150" y="670"/>
                    <a:pt x="10" y="1576"/>
                  </a:cubicBezTo>
                  <a:cubicBezTo>
                    <a:pt x="1" y="1638"/>
                    <a:pt x="44" y="1697"/>
                    <a:pt x="107" y="1706"/>
                  </a:cubicBezTo>
                  <a:cubicBezTo>
                    <a:pt x="113" y="1708"/>
                    <a:pt x="119" y="1708"/>
                    <a:pt x="125" y="1708"/>
                  </a:cubicBezTo>
                  <a:cubicBezTo>
                    <a:pt x="181" y="1708"/>
                    <a:pt x="230" y="1666"/>
                    <a:pt x="239" y="1609"/>
                  </a:cubicBezTo>
                  <a:cubicBezTo>
                    <a:pt x="362" y="817"/>
                    <a:pt x="1044" y="231"/>
                    <a:pt x="1848" y="231"/>
                  </a:cubicBezTo>
                  <a:cubicBezTo>
                    <a:pt x="2650" y="231"/>
                    <a:pt x="3334" y="817"/>
                    <a:pt x="3456" y="1609"/>
                  </a:cubicBezTo>
                  <a:cubicBezTo>
                    <a:pt x="3464" y="1668"/>
                    <a:pt x="3513" y="1710"/>
                    <a:pt x="3571" y="1710"/>
                  </a:cubicBezTo>
                  <a:cubicBezTo>
                    <a:pt x="3577" y="1710"/>
                    <a:pt x="3583" y="1710"/>
                    <a:pt x="3588" y="1709"/>
                  </a:cubicBezTo>
                  <a:cubicBezTo>
                    <a:pt x="3652" y="1700"/>
                    <a:pt x="3695" y="1639"/>
                    <a:pt x="3684" y="1576"/>
                  </a:cubicBezTo>
                  <a:cubicBezTo>
                    <a:pt x="3544" y="670"/>
                    <a:pt x="2765" y="1"/>
                    <a:pt x="1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4"/>
            <p:cNvSpPr/>
            <p:nvPr/>
          </p:nvSpPr>
          <p:spPr>
            <a:xfrm>
              <a:off x="825850" y="4502700"/>
              <a:ext cx="92375" cy="42725"/>
            </a:xfrm>
            <a:custGeom>
              <a:avLst/>
              <a:gdLst/>
              <a:ahLst/>
              <a:cxnLst/>
              <a:rect l="l" t="t" r="r" b="b"/>
              <a:pathLst>
                <a:path w="3695" h="1709" extrusionOk="0">
                  <a:moveTo>
                    <a:pt x="3571" y="0"/>
                  </a:moveTo>
                  <a:cubicBezTo>
                    <a:pt x="3516" y="0"/>
                    <a:pt x="3466" y="41"/>
                    <a:pt x="3457" y="97"/>
                  </a:cubicBezTo>
                  <a:cubicBezTo>
                    <a:pt x="3335" y="890"/>
                    <a:pt x="2652" y="1476"/>
                    <a:pt x="1850" y="1477"/>
                  </a:cubicBezTo>
                  <a:cubicBezTo>
                    <a:pt x="1849" y="1477"/>
                    <a:pt x="1848" y="1477"/>
                    <a:pt x="1847" y="1477"/>
                  </a:cubicBezTo>
                  <a:cubicBezTo>
                    <a:pt x="1048" y="1477"/>
                    <a:pt x="365" y="894"/>
                    <a:pt x="240" y="103"/>
                  </a:cubicBezTo>
                  <a:cubicBezTo>
                    <a:pt x="233" y="44"/>
                    <a:pt x="184" y="1"/>
                    <a:pt x="127" y="1"/>
                  </a:cubicBezTo>
                  <a:cubicBezTo>
                    <a:pt x="121" y="1"/>
                    <a:pt x="115" y="2"/>
                    <a:pt x="108" y="3"/>
                  </a:cubicBezTo>
                  <a:cubicBezTo>
                    <a:pt x="44" y="12"/>
                    <a:pt x="1" y="74"/>
                    <a:pt x="13" y="138"/>
                  </a:cubicBezTo>
                  <a:cubicBezTo>
                    <a:pt x="154" y="1043"/>
                    <a:pt x="933" y="1708"/>
                    <a:pt x="1849" y="1708"/>
                  </a:cubicBezTo>
                  <a:cubicBezTo>
                    <a:pt x="1850" y="1708"/>
                    <a:pt x="1851" y="1708"/>
                    <a:pt x="1851" y="1708"/>
                  </a:cubicBezTo>
                  <a:cubicBezTo>
                    <a:pt x="2767" y="1707"/>
                    <a:pt x="3545" y="1038"/>
                    <a:pt x="3685" y="132"/>
                  </a:cubicBezTo>
                  <a:cubicBezTo>
                    <a:pt x="3694" y="69"/>
                    <a:pt x="3651" y="11"/>
                    <a:pt x="3588" y="2"/>
                  </a:cubicBezTo>
                  <a:cubicBezTo>
                    <a:pt x="3582" y="1"/>
                    <a:pt x="3577" y="0"/>
                    <a:pt x="3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4"/>
            <p:cNvSpPr/>
            <p:nvPr/>
          </p:nvSpPr>
          <p:spPr>
            <a:xfrm>
              <a:off x="863400" y="4479325"/>
              <a:ext cx="10675" cy="39200"/>
            </a:xfrm>
            <a:custGeom>
              <a:avLst/>
              <a:gdLst/>
              <a:ahLst/>
              <a:cxnLst/>
              <a:rect l="l" t="t" r="r" b="b"/>
              <a:pathLst>
                <a:path w="427" h="1568" extrusionOk="0">
                  <a:moveTo>
                    <a:pt x="322" y="1"/>
                  </a:moveTo>
                  <a:cubicBezTo>
                    <a:pt x="301" y="1"/>
                    <a:pt x="283" y="10"/>
                    <a:pt x="269" y="25"/>
                  </a:cubicBezTo>
                  <a:lnTo>
                    <a:pt x="45" y="238"/>
                  </a:lnTo>
                  <a:cubicBezTo>
                    <a:pt x="18" y="259"/>
                    <a:pt x="1" y="292"/>
                    <a:pt x="1" y="327"/>
                  </a:cubicBezTo>
                  <a:cubicBezTo>
                    <a:pt x="1" y="371"/>
                    <a:pt x="33" y="418"/>
                    <a:pt x="78" y="418"/>
                  </a:cubicBezTo>
                  <a:cubicBezTo>
                    <a:pt x="95" y="417"/>
                    <a:pt x="113" y="409"/>
                    <a:pt x="125" y="397"/>
                  </a:cubicBezTo>
                  <a:lnTo>
                    <a:pt x="200" y="303"/>
                  </a:lnTo>
                  <a:lnTo>
                    <a:pt x="200" y="1493"/>
                  </a:lnTo>
                  <a:cubicBezTo>
                    <a:pt x="200" y="1542"/>
                    <a:pt x="255" y="1568"/>
                    <a:pt x="313" y="1568"/>
                  </a:cubicBezTo>
                  <a:cubicBezTo>
                    <a:pt x="371" y="1568"/>
                    <a:pt x="426" y="1542"/>
                    <a:pt x="426" y="1493"/>
                  </a:cubicBezTo>
                  <a:lnTo>
                    <a:pt x="426" y="75"/>
                  </a:lnTo>
                  <a:cubicBezTo>
                    <a:pt x="426" y="29"/>
                    <a:pt x="374" y="1"/>
                    <a:pt x="327" y="1"/>
                  </a:cubicBezTo>
                  <a:cubicBezTo>
                    <a:pt x="325" y="1"/>
                    <a:pt x="324"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 name="Google Shape;469;p44"/>
          <p:cNvGrpSpPr/>
          <p:nvPr/>
        </p:nvGrpSpPr>
        <p:grpSpPr>
          <a:xfrm>
            <a:off x="4425570" y="3265815"/>
            <a:ext cx="292852" cy="288778"/>
            <a:chOff x="3429700" y="4971225"/>
            <a:chExt cx="199450" cy="196675"/>
          </a:xfrm>
        </p:grpSpPr>
        <p:sp>
          <p:nvSpPr>
            <p:cNvPr id="470" name="Google Shape;470;p44"/>
            <p:cNvSpPr/>
            <p:nvPr/>
          </p:nvSpPr>
          <p:spPr>
            <a:xfrm>
              <a:off x="3455000" y="5121375"/>
              <a:ext cx="16200" cy="15600"/>
            </a:xfrm>
            <a:custGeom>
              <a:avLst/>
              <a:gdLst/>
              <a:ahLst/>
              <a:cxnLst/>
              <a:rect l="l" t="t" r="r" b="b"/>
              <a:pathLst>
                <a:path w="648" h="624" extrusionOk="0">
                  <a:moveTo>
                    <a:pt x="522" y="0"/>
                  </a:moveTo>
                  <a:cubicBezTo>
                    <a:pt x="492" y="0"/>
                    <a:pt x="463" y="11"/>
                    <a:pt x="441" y="34"/>
                  </a:cubicBezTo>
                  <a:lnTo>
                    <a:pt x="49" y="426"/>
                  </a:lnTo>
                  <a:cubicBezTo>
                    <a:pt x="2" y="471"/>
                    <a:pt x="0" y="545"/>
                    <a:pt x="46" y="590"/>
                  </a:cubicBezTo>
                  <a:cubicBezTo>
                    <a:pt x="69" y="613"/>
                    <a:pt x="98" y="624"/>
                    <a:pt x="128" y="624"/>
                  </a:cubicBezTo>
                  <a:cubicBezTo>
                    <a:pt x="158" y="624"/>
                    <a:pt x="189" y="612"/>
                    <a:pt x="212" y="589"/>
                  </a:cubicBezTo>
                  <a:lnTo>
                    <a:pt x="603" y="197"/>
                  </a:lnTo>
                  <a:cubicBezTo>
                    <a:pt x="648" y="151"/>
                    <a:pt x="648" y="79"/>
                    <a:pt x="603" y="34"/>
                  </a:cubicBezTo>
                  <a:cubicBezTo>
                    <a:pt x="581" y="11"/>
                    <a:pt x="551" y="0"/>
                    <a:pt x="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4"/>
            <p:cNvSpPr/>
            <p:nvPr/>
          </p:nvSpPr>
          <p:spPr>
            <a:xfrm>
              <a:off x="3473250" y="5140400"/>
              <a:ext cx="17000" cy="15600"/>
            </a:xfrm>
            <a:custGeom>
              <a:avLst/>
              <a:gdLst/>
              <a:ahLst/>
              <a:cxnLst/>
              <a:rect l="l" t="t" r="r" b="b"/>
              <a:pathLst>
                <a:path w="680" h="624" extrusionOk="0">
                  <a:moveTo>
                    <a:pt x="554" y="1"/>
                  </a:moveTo>
                  <a:cubicBezTo>
                    <a:pt x="524" y="1"/>
                    <a:pt x="495" y="12"/>
                    <a:pt x="473" y="35"/>
                  </a:cubicBezTo>
                  <a:lnTo>
                    <a:pt x="81" y="427"/>
                  </a:lnTo>
                  <a:cubicBezTo>
                    <a:pt x="1" y="511"/>
                    <a:pt x="76" y="624"/>
                    <a:pt x="165" y="624"/>
                  </a:cubicBezTo>
                  <a:cubicBezTo>
                    <a:pt x="191" y="624"/>
                    <a:pt x="219" y="614"/>
                    <a:pt x="244" y="590"/>
                  </a:cubicBezTo>
                  <a:lnTo>
                    <a:pt x="635" y="198"/>
                  </a:lnTo>
                  <a:cubicBezTo>
                    <a:pt x="680" y="154"/>
                    <a:pt x="680" y="80"/>
                    <a:pt x="635" y="35"/>
                  </a:cubicBezTo>
                  <a:cubicBezTo>
                    <a:pt x="613" y="12"/>
                    <a:pt x="584"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4"/>
            <p:cNvSpPr/>
            <p:nvPr/>
          </p:nvSpPr>
          <p:spPr>
            <a:xfrm>
              <a:off x="3463725" y="5130875"/>
              <a:ext cx="17000" cy="15600"/>
            </a:xfrm>
            <a:custGeom>
              <a:avLst/>
              <a:gdLst/>
              <a:ahLst/>
              <a:cxnLst/>
              <a:rect l="l" t="t" r="r" b="b"/>
              <a:pathLst>
                <a:path w="680" h="624" extrusionOk="0">
                  <a:moveTo>
                    <a:pt x="554" y="1"/>
                  </a:moveTo>
                  <a:cubicBezTo>
                    <a:pt x="524" y="1"/>
                    <a:pt x="495" y="12"/>
                    <a:pt x="473" y="35"/>
                  </a:cubicBezTo>
                  <a:lnTo>
                    <a:pt x="81" y="427"/>
                  </a:lnTo>
                  <a:cubicBezTo>
                    <a:pt x="1" y="510"/>
                    <a:pt x="76" y="624"/>
                    <a:pt x="165" y="624"/>
                  </a:cubicBezTo>
                  <a:cubicBezTo>
                    <a:pt x="191" y="624"/>
                    <a:pt x="219" y="614"/>
                    <a:pt x="244" y="590"/>
                  </a:cubicBezTo>
                  <a:lnTo>
                    <a:pt x="635" y="198"/>
                  </a:lnTo>
                  <a:cubicBezTo>
                    <a:pt x="680" y="152"/>
                    <a:pt x="680" y="80"/>
                    <a:pt x="635" y="35"/>
                  </a:cubicBezTo>
                  <a:cubicBezTo>
                    <a:pt x="613" y="12"/>
                    <a:pt x="583"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4"/>
            <p:cNvSpPr/>
            <p:nvPr/>
          </p:nvSpPr>
          <p:spPr>
            <a:xfrm>
              <a:off x="3429700" y="4971225"/>
              <a:ext cx="199450" cy="196675"/>
            </a:xfrm>
            <a:custGeom>
              <a:avLst/>
              <a:gdLst/>
              <a:ahLst/>
              <a:cxnLst/>
              <a:rect l="l" t="t" r="r" b="b"/>
              <a:pathLst>
                <a:path w="7978" h="7867" extrusionOk="0">
                  <a:moveTo>
                    <a:pt x="7709" y="233"/>
                  </a:moveTo>
                  <a:lnTo>
                    <a:pt x="7382" y="1352"/>
                  </a:lnTo>
                  <a:lnTo>
                    <a:pt x="6591" y="560"/>
                  </a:lnTo>
                  <a:lnTo>
                    <a:pt x="7709" y="233"/>
                  </a:lnTo>
                  <a:close/>
                  <a:moveTo>
                    <a:pt x="3332" y="2608"/>
                  </a:moveTo>
                  <a:lnTo>
                    <a:pt x="1922" y="4017"/>
                  </a:lnTo>
                  <a:lnTo>
                    <a:pt x="330" y="3878"/>
                  </a:lnTo>
                  <a:cubicBezTo>
                    <a:pt x="310" y="3877"/>
                    <a:pt x="300" y="3852"/>
                    <a:pt x="315" y="3838"/>
                  </a:cubicBezTo>
                  <a:cubicBezTo>
                    <a:pt x="1004" y="3149"/>
                    <a:pt x="1914" y="2727"/>
                    <a:pt x="2884" y="2645"/>
                  </a:cubicBezTo>
                  <a:lnTo>
                    <a:pt x="3332" y="2608"/>
                  </a:lnTo>
                  <a:close/>
                  <a:moveTo>
                    <a:pt x="1965" y="4298"/>
                  </a:moveTo>
                  <a:lnTo>
                    <a:pt x="2593" y="4927"/>
                  </a:lnTo>
                  <a:lnTo>
                    <a:pt x="2355" y="5164"/>
                  </a:lnTo>
                  <a:lnTo>
                    <a:pt x="1727" y="4537"/>
                  </a:lnTo>
                  <a:lnTo>
                    <a:pt x="1965" y="4298"/>
                  </a:lnTo>
                  <a:close/>
                  <a:moveTo>
                    <a:pt x="1867" y="5002"/>
                  </a:moveTo>
                  <a:lnTo>
                    <a:pt x="2192" y="5327"/>
                  </a:lnTo>
                  <a:lnTo>
                    <a:pt x="1913" y="5607"/>
                  </a:lnTo>
                  <a:cubicBezTo>
                    <a:pt x="1898" y="5622"/>
                    <a:pt x="1885" y="5638"/>
                    <a:pt x="1874" y="5654"/>
                  </a:cubicBezTo>
                  <a:lnTo>
                    <a:pt x="1583" y="5363"/>
                  </a:lnTo>
                  <a:cubicBezTo>
                    <a:pt x="1563" y="5342"/>
                    <a:pt x="1563" y="5308"/>
                    <a:pt x="1583" y="5287"/>
                  </a:cubicBezTo>
                  <a:lnTo>
                    <a:pt x="1867" y="5002"/>
                  </a:lnTo>
                  <a:close/>
                  <a:moveTo>
                    <a:pt x="6339" y="634"/>
                  </a:moveTo>
                  <a:lnTo>
                    <a:pt x="7310" y="1605"/>
                  </a:lnTo>
                  <a:lnTo>
                    <a:pt x="7016" y="2605"/>
                  </a:lnTo>
                  <a:lnTo>
                    <a:pt x="3807" y="5816"/>
                  </a:lnTo>
                  <a:lnTo>
                    <a:pt x="3180" y="5187"/>
                  </a:lnTo>
                  <a:lnTo>
                    <a:pt x="4643" y="3724"/>
                  </a:lnTo>
                  <a:cubicBezTo>
                    <a:pt x="4749" y="3617"/>
                    <a:pt x="4769" y="3437"/>
                    <a:pt x="4632" y="3300"/>
                  </a:cubicBezTo>
                  <a:cubicBezTo>
                    <a:pt x="4575" y="3243"/>
                    <a:pt x="4500" y="3215"/>
                    <a:pt x="4426" y="3215"/>
                  </a:cubicBezTo>
                  <a:cubicBezTo>
                    <a:pt x="4351" y="3215"/>
                    <a:pt x="4277" y="3243"/>
                    <a:pt x="4220" y="3300"/>
                  </a:cubicBezTo>
                  <a:lnTo>
                    <a:pt x="2756" y="4764"/>
                  </a:lnTo>
                  <a:lnTo>
                    <a:pt x="2128" y="4137"/>
                  </a:lnTo>
                  <a:lnTo>
                    <a:pt x="5338" y="926"/>
                  </a:lnTo>
                  <a:lnTo>
                    <a:pt x="6339" y="634"/>
                  </a:lnTo>
                  <a:close/>
                  <a:moveTo>
                    <a:pt x="4427" y="3444"/>
                  </a:moveTo>
                  <a:cubicBezTo>
                    <a:pt x="4481" y="3444"/>
                    <a:pt x="4528" y="3516"/>
                    <a:pt x="4475" y="3565"/>
                  </a:cubicBezTo>
                  <a:lnTo>
                    <a:pt x="2935" y="5105"/>
                  </a:lnTo>
                  <a:cubicBezTo>
                    <a:pt x="2853" y="5190"/>
                    <a:pt x="2251" y="5791"/>
                    <a:pt x="2178" y="5863"/>
                  </a:cubicBezTo>
                  <a:lnTo>
                    <a:pt x="2178" y="5861"/>
                  </a:lnTo>
                  <a:cubicBezTo>
                    <a:pt x="2163" y="5876"/>
                    <a:pt x="2146" y="5883"/>
                    <a:pt x="2130" y="5883"/>
                  </a:cubicBezTo>
                  <a:cubicBezTo>
                    <a:pt x="2077" y="5883"/>
                    <a:pt x="2032" y="5814"/>
                    <a:pt x="2081" y="5764"/>
                  </a:cubicBezTo>
                  <a:lnTo>
                    <a:pt x="4378" y="3468"/>
                  </a:lnTo>
                  <a:cubicBezTo>
                    <a:pt x="4393" y="3451"/>
                    <a:pt x="4411" y="3444"/>
                    <a:pt x="4427" y="3444"/>
                  </a:cubicBezTo>
                  <a:close/>
                  <a:moveTo>
                    <a:pt x="3018" y="5350"/>
                  </a:moveTo>
                  <a:lnTo>
                    <a:pt x="3645" y="5977"/>
                  </a:lnTo>
                  <a:lnTo>
                    <a:pt x="3414" y="6209"/>
                  </a:lnTo>
                  <a:cubicBezTo>
                    <a:pt x="3412" y="6210"/>
                    <a:pt x="3409" y="6211"/>
                    <a:pt x="3407" y="6211"/>
                  </a:cubicBezTo>
                  <a:cubicBezTo>
                    <a:pt x="3404" y="6211"/>
                    <a:pt x="3402" y="6210"/>
                    <a:pt x="3400" y="6209"/>
                  </a:cubicBezTo>
                  <a:lnTo>
                    <a:pt x="2780" y="5588"/>
                  </a:lnTo>
                  <a:lnTo>
                    <a:pt x="3018" y="5350"/>
                  </a:lnTo>
                  <a:close/>
                  <a:moveTo>
                    <a:pt x="2616" y="5751"/>
                  </a:moveTo>
                  <a:lnTo>
                    <a:pt x="2940" y="6075"/>
                  </a:lnTo>
                  <a:lnTo>
                    <a:pt x="2656" y="6359"/>
                  </a:lnTo>
                  <a:cubicBezTo>
                    <a:pt x="2645" y="6370"/>
                    <a:pt x="2631" y="6376"/>
                    <a:pt x="2618" y="6376"/>
                  </a:cubicBezTo>
                  <a:cubicBezTo>
                    <a:pt x="2604" y="6376"/>
                    <a:pt x="2590" y="6370"/>
                    <a:pt x="2579" y="6359"/>
                  </a:cubicBezTo>
                  <a:lnTo>
                    <a:pt x="2289" y="6069"/>
                  </a:lnTo>
                  <a:cubicBezTo>
                    <a:pt x="2305" y="6058"/>
                    <a:pt x="2321" y="6044"/>
                    <a:pt x="2336" y="6030"/>
                  </a:cubicBezTo>
                  <a:lnTo>
                    <a:pt x="2616" y="5751"/>
                  </a:lnTo>
                  <a:close/>
                  <a:moveTo>
                    <a:pt x="7721" y="0"/>
                  </a:moveTo>
                  <a:cubicBezTo>
                    <a:pt x="7700" y="0"/>
                    <a:pt x="7679" y="3"/>
                    <a:pt x="7657" y="10"/>
                  </a:cubicBezTo>
                  <a:lnTo>
                    <a:pt x="5246" y="714"/>
                  </a:lnTo>
                  <a:cubicBezTo>
                    <a:pt x="5227" y="719"/>
                    <a:pt x="5210" y="730"/>
                    <a:pt x="5196" y="743"/>
                  </a:cubicBezTo>
                  <a:lnTo>
                    <a:pt x="3585" y="2355"/>
                  </a:lnTo>
                  <a:lnTo>
                    <a:pt x="2865" y="2415"/>
                  </a:lnTo>
                  <a:cubicBezTo>
                    <a:pt x="1840" y="2501"/>
                    <a:pt x="880" y="2948"/>
                    <a:pt x="152" y="3675"/>
                  </a:cubicBezTo>
                  <a:cubicBezTo>
                    <a:pt x="0" y="3827"/>
                    <a:pt x="96" y="4088"/>
                    <a:pt x="311" y="4107"/>
                  </a:cubicBezTo>
                  <a:lnTo>
                    <a:pt x="1710" y="4230"/>
                  </a:lnTo>
                  <a:lnTo>
                    <a:pt x="1564" y="4375"/>
                  </a:lnTo>
                  <a:cubicBezTo>
                    <a:pt x="1474" y="4465"/>
                    <a:pt x="1474" y="4611"/>
                    <a:pt x="1564" y="4701"/>
                  </a:cubicBezTo>
                  <a:lnTo>
                    <a:pt x="1704" y="4841"/>
                  </a:lnTo>
                  <a:lnTo>
                    <a:pt x="1420" y="5124"/>
                  </a:lnTo>
                  <a:cubicBezTo>
                    <a:pt x="1310" y="5235"/>
                    <a:pt x="1310" y="5416"/>
                    <a:pt x="1420" y="5527"/>
                  </a:cubicBezTo>
                  <a:lnTo>
                    <a:pt x="2416" y="6524"/>
                  </a:lnTo>
                  <a:cubicBezTo>
                    <a:pt x="2472" y="6579"/>
                    <a:pt x="2545" y="6607"/>
                    <a:pt x="2618" y="6607"/>
                  </a:cubicBezTo>
                  <a:cubicBezTo>
                    <a:pt x="2691" y="6607"/>
                    <a:pt x="2764" y="6579"/>
                    <a:pt x="2820" y="6524"/>
                  </a:cubicBezTo>
                  <a:lnTo>
                    <a:pt x="3104" y="6240"/>
                  </a:lnTo>
                  <a:lnTo>
                    <a:pt x="3236" y="6373"/>
                  </a:lnTo>
                  <a:cubicBezTo>
                    <a:pt x="3283" y="6419"/>
                    <a:pt x="3345" y="6443"/>
                    <a:pt x="3407" y="6443"/>
                  </a:cubicBezTo>
                  <a:cubicBezTo>
                    <a:pt x="3468" y="6443"/>
                    <a:pt x="3530" y="6419"/>
                    <a:pt x="3577" y="6373"/>
                  </a:cubicBezTo>
                  <a:lnTo>
                    <a:pt x="3714" y="6236"/>
                  </a:lnTo>
                  <a:lnTo>
                    <a:pt x="3837" y="7634"/>
                  </a:lnTo>
                  <a:cubicBezTo>
                    <a:pt x="3849" y="7777"/>
                    <a:pt x="3968" y="7866"/>
                    <a:pt x="4091" y="7866"/>
                  </a:cubicBezTo>
                  <a:cubicBezTo>
                    <a:pt x="4154" y="7866"/>
                    <a:pt x="4218" y="7843"/>
                    <a:pt x="4270" y="7792"/>
                  </a:cubicBezTo>
                  <a:cubicBezTo>
                    <a:pt x="4714" y="7349"/>
                    <a:pt x="5058" y="6814"/>
                    <a:pt x="5274" y="6225"/>
                  </a:cubicBezTo>
                  <a:cubicBezTo>
                    <a:pt x="5299" y="6164"/>
                    <a:pt x="5269" y="6096"/>
                    <a:pt x="5207" y="6073"/>
                  </a:cubicBezTo>
                  <a:cubicBezTo>
                    <a:pt x="5194" y="6068"/>
                    <a:pt x="5180" y="6065"/>
                    <a:pt x="5167" y="6065"/>
                  </a:cubicBezTo>
                  <a:cubicBezTo>
                    <a:pt x="5119" y="6065"/>
                    <a:pt x="5073" y="6096"/>
                    <a:pt x="5058" y="6145"/>
                  </a:cubicBezTo>
                  <a:cubicBezTo>
                    <a:pt x="4853" y="6703"/>
                    <a:pt x="4529" y="7209"/>
                    <a:pt x="4107" y="7629"/>
                  </a:cubicBezTo>
                  <a:cubicBezTo>
                    <a:pt x="4102" y="7634"/>
                    <a:pt x="4096" y="7636"/>
                    <a:pt x="4090" y="7636"/>
                  </a:cubicBezTo>
                  <a:cubicBezTo>
                    <a:pt x="4079" y="7636"/>
                    <a:pt x="4068" y="7627"/>
                    <a:pt x="4067" y="7614"/>
                  </a:cubicBezTo>
                  <a:lnTo>
                    <a:pt x="3927" y="6023"/>
                  </a:lnTo>
                  <a:lnTo>
                    <a:pt x="5338" y="4612"/>
                  </a:lnTo>
                  <a:lnTo>
                    <a:pt x="5338" y="4612"/>
                  </a:lnTo>
                  <a:cubicBezTo>
                    <a:pt x="5290" y="5184"/>
                    <a:pt x="5278" y="5332"/>
                    <a:pt x="5212" y="5622"/>
                  </a:cubicBezTo>
                  <a:cubicBezTo>
                    <a:pt x="5202" y="5682"/>
                    <a:pt x="5241" y="5742"/>
                    <a:pt x="5301" y="5755"/>
                  </a:cubicBezTo>
                  <a:cubicBezTo>
                    <a:pt x="5310" y="5757"/>
                    <a:pt x="5319" y="5758"/>
                    <a:pt x="5328" y="5758"/>
                  </a:cubicBezTo>
                  <a:cubicBezTo>
                    <a:pt x="5379" y="5758"/>
                    <a:pt x="5425" y="5723"/>
                    <a:pt x="5437" y="5672"/>
                  </a:cubicBezTo>
                  <a:cubicBezTo>
                    <a:pt x="5518" y="5319"/>
                    <a:pt x="5523" y="5151"/>
                    <a:pt x="5589" y="4359"/>
                  </a:cubicBezTo>
                  <a:lnTo>
                    <a:pt x="7201" y="2748"/>
                  </a:lnTo>
                  <a:cubicBezTo>
                    <a:pt x="7214" y="2734"/>
                    <a:pt x="7225" y="2718"/>
                    <a:pt x="7230" y="2699"/>
                  </a:cubicBezTo>
                  <a:lnTo>
                    <a:pt x="7549" y="1605"/>
                  </a:lnTo>
                  <a:lnTo>
                    <a:pt x="7934" y="288"/>
                  </a:lnTo>
                  <a:cubicBezTo>
                    <a:pt x="7978" y="139"/>
                    <a:pt x="7863" y="0"/>
                    <a:pt x="7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4"/>
            <p:cNvSpPr/>
            <p:nvPr/>
          </p:nvSpPr>
          <p:spPr>
            <a:xfrm>
              <a:off x="3544050" y="5017025"/>
              <a:ext cx="46350" cy="36975"/>
            </a:xfrm>
            <a:custGeom>
              <a:avLst/>
              <a:gdLst/>
              <a:ahLst/>
              <a:cxnLst/>
              <a:rect l="l" t="t" r="r" b="b"/>
              <a:pathLst>
                <a:path w="1854" h="1479" extrusionOk="0">
                  <a:moveTo>
                    <a:pt x="1096" y="0"/>
                  </a:moveTo>
                  <a:cubicBezTo>
                    <a:pt x="1053" y="0"/>
                    <a:pt x="1011" y="25"/>
                    <a:pt x="991" y="68"/>
                  </a:cubicBezTo>
                  <a:cubicBezTo>
                    <a:pt x="965" y="127"/>
                    <a:pt x="991" y="194"/>
                    <a:pt x="1049" y="221"/>
                  </a:cubicBezTo>
                  <a:cubicBezTo>
                    <a:pt x="1279" y="325"/>
                    <a:pt x="1407" y="576"/>
                    <a:pt x="1353" y="824"/>
                  </a:cubicBezTo>
                  <a:cubicBezTo>
                    <a:pt x="1299" y="1070"/>
                    <a:pt x="1081" y="1248"/>
                    <a:pt x="828" y="1248"/>
                  </a:cubicBezTo>
                  <a:cubicBezTo>
                    <a:pt x="575" y="1248"/>
                    <a:pt x="356" y="1070"/>
                    <a:pt x="302" y="824"/>
                  </a:cubicBezTo>
                  <a:cubicBezTo>
                    <a:pt x="249" y="576"/>
                    <a:pt x="376" y="325"/>
                    <a:pt x="606" y="221"/>
                  </a:cubicBezTo>
                  <a:cubicBezTo>
                    <a:pt x="664" y="194"/>
                    <a:pt x="690" y="127"/>
                    <a:pt x="664" y="69"/>
                  </a:cubicBezTo>
                  <a:cubicBezTo>
                    <a:pt x="645" y="26"/>
                    <a:pt x="604" y="0"/>
                    <a:pt x="560" y="0"/>
                  </a:cubicBezTo>
                  <a:cubicBezTo>
                    <a:pt x="544" y="0"/>
                    <a:pt x="527" y="4"/>
                    <a:pt x="512" y="11"/>
                  </a:cubicBezTo>
                  <a:cubicBezTo>
                    <a:pt x="182" y="159"/>
                    <a:pt x="0" y="519"/>
                    <a:pt x="77" y="873"/>
                  </a:cubicBezTo>
                  <a:cubicBezTo>
                    <a:pt x="152" y="1225"/>
                    <a:pt x="466" y="1478"/>
                    <a:pt x="828" y="1478"/>
                  </a:cubicBezTo>
                  <a:cubicBezTo>
                    <a:pt x="1509" y="1477"/>
                    <a:pt x="1854" y="649"/>
                    <a:pt x="1371" y="167"/>
                  </a:cubicBezTo>
                  <a:cubicBezTo>
                    <a:pt x="1305" y="103"/>
                    <a:pt x="1228" y="49"/>
                    <a:pt x="1145" y="11"/>
                  </a:cubicBezTo>
                  <a:cubicBezTo>
                    <a:pt x="1129" y="4"/>
                    <a:pt x="1112"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44"/>
          <p:cNvGrpSpPr/>
          <p:nvPr/>
        </p:nvGrpSpPr>
        <p:grpSpPr>
          <a:xfrm>
            <a:off x="2156759" y="3308483"/>
            <a:ext cx="292843" cy="203476"/>
            <a:chOff x="4015575" y="1440050"/>
            <a:chExt cx="216600" cy="150500"/>
          </a:xfrm>
        </p:grpSpPr>
        <p:sp>
          <p:nvSpPr>
            <p:cNvPr id="476" name="Google Shape;476;p44"/>
            <p:cNvSpPr/>
            <p:nvPr/>
          </p:nvSpPr>
          <p:spPr>
            <a:xfrm>
              <a:off x="4189700" y="1469575"/>
              <a:ext cx="18825" cy="14475"/>
            </a:xfrm>
            <a:custGeom>
              <a:avLst/>
              <a:gdLst/>
              <a:ahLst/>
              <a:cxnLst/>
              <a:rect l="l" t="t" r="r" b="b"/>
              <a:pathLst>
                <a:path w="753" h="579" extrusionOk="0">
                  <a:moveTo>
                    <a:pt x="153" y="1"/>
                  </a:moveTo>
                  <a:cubicBezTo>
                    <a:pt x="110" y="1"/>
                    <a:pt x="67" y="22"/>
                    <a:pt x="40" y="61"/>
                  </a:cubicBezTo>
                  <a:cubicBezTo>
                    <a:pt x="0" y="123"/>
                    <a:pt x="16" y="206"/>
                    <a:pt x="78" y="248"/>
                  </a:cubicBezTo>
                  <a:cubicBezTo>
                    <a:pt x="222" y="343"/>
                    <a:pt x="372" y="447"/>
                    <a:pt x="522" y="553"/>
                  </a:cubicBezTo>
                  <a:cubicBezTo>
                    <a:pt x="546" y="570"/>
                    <a:pt x="573" y="578"/>
                    <a:pt x="600" y="578"/>
                  </a:cubicBezTo>
                  <a:cubicBezTo>
                    <a:pt x="642" y="578"/>
                    <a:pt x="684" y="558"/>
                    <a:pt x="709" y="521"/>
                  </a:cubicBezTo>
                  <a:cubicBezTo>
                    <a:pt x="753" y="460"/>
                    <a:pt x="739" y="377"/>
                    <a:pt x="678" y="334"/>
                  </a:cubicBezTo>
                  <a:cubicBezTo>
                    <a:pt x="525" y="225"/>
                    <a:pt x="373" y="121"/>
                    <a:pt x="228" y="23"/>
                  </a:cubicBezTo>
                  <a:cubicBezTo>
                    <a:pt x="205" y="8"/>
                    <a:pt x="179"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4"/>
            <p:cNvSpPr/>
            <p:nvPr/>
          </p:nvSpPr>
          <p:spPr>
            <a:xfrm>
              <a:off x="4056450" y="1440050"/>
              <a:ext cx="125150" cy="32325"/>
            </a:xfrm>
            <a:custGeom>
              <a:avLst/>
              <a:gdLst/>
              <a:ahLst/>
              <a:cxnLst/>
              <a:rect l="l" t="t" r="r" b="b"/>
              <a:pathLst>
                <a:path w="5006" h="1293" extrusionOk="0">
                  <a:moveTo>
                    <a:pt x="2697" y="0"/>
                  </a:moveTo>
                  <a:cubicBezTo>
                    <a:pt x="2036" y="0"/>
                    <a:pt x="1180" y="342"/>
                    <a:pt x="81" y="1044"/>
                  </a:cubicBezTo>
                  <a:cubicBezTo>
                    <a:pt x="18" y="1084"/>
                    <a:pt x="1" y="1168"/>
                    <a:pt x="41" y="1230"/>
                  </a:cubicBezTo>
                  <a:cubicBezTo>
                    <a:pt x="66" y="1270"/>
                    <a:pt x="110" y="1293"/>
                    <a:pt x="154" y="1293"/>
                  </a:cubicBezTo>
                  <a:cubicBezTo>
                    <a:pt x="179" y="1293"/>
                    <a:pt x="204" y="1286"/>
                    <a:pt x="227" y="1271"/>
                  </a:cubicBezTo>
                  <a:cubicBezTo>
                    <a:pt x="1281" y="597"/>
                    <a:pt x="2089" y="270"/>
                    <a:pt x="2697" y="270"/>
                  </a:cubicBezTo>
                  <a:cubicBezTo>
                    <a:pt x="3230" y="270"/>
                    <a:pt x="3913" y="520"/>
                    <a:pt x="4783" y="1036"/>
                  </a:cubicBezTo>
                  <a:cubicBezTo>
                    <a:pt x="4805" y="1048"/>
                    <a:pt x="4828" y="1054"/>
                    <a:pt x="4851" y="1054"/>
                  </a:cubicBezTo>
                  <a:cubicBezTo>
                    <a:pt x="4897" y="1054"/>
                    <a:pt x="4943" y="1031"/>
                    <a:pt x="4968" y="989"/>
                  </a:cubicBezTo>
                  <a:cubicBezTo>
                    <a:pt x="5006" y="924"/>
                    <a:pt x="4984" y="842"/>
                    <a:pt x="4921" y="803"/>
                  </a:cubicBezTo>
                  <a:lnTo>
                    <a:pt x="4921" y="804"/>
                  </a:lnTo>
                  <a:cubicBezTo>
                    <a:pt x="4007" y="263"/>
                    <a:pt x="3280" y="0"/>
                    <a:pt x="2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4"/>
            <p:cNvSpPr/>
            <p:nvPr/>
          </p:nvSpPr>
          <p:spPr>
            <a:xfrm>
              <a:off x="4015575" y="1458025"/>
              <a:ext cx="216600" cy="132525"/>
            </a:xfrm>
            <a:custGeom>
              <a:avLst/>
              <a:gdLst/>
              <a:ahLst/>
              <a:cxnLst/>
              <a:rect l="l" t="t" r="r" b="b"/>
              <a:pathLst>
                <a:path w="8664" h="5301" extrusionOk="0">
                  <a:moveTo>
                    <a:pt x="4332" y="270"/>
                  </a:moveTo>
                  <a:cubicBezTo>
                    <a:pt x="5433" y="270"/>
                    <a:pt x="7633" y="1995"/>
                    <a:pt x="8282" y="2524"/>
                  </a:cubicBezTo>
                  <a:cubicBezTo>
                    <a:pt x="8361" y="2589"/>
                    <a:pt x="8361" y="2711"/>
                    <a:pt x="8282" y="2776"/>
                  </a:cubicBezTo>
                  <a:cubicBezTo>
                    <a:pt x="7633" y="3305"/>
                    <a:pt x="5433" y="5031"/>
                    <a:pt x="4332" y="5031"/>
                  </a:cubicBezTo>
                  <a:cubicBezTo>
                    <a:pt x="3229" y="5031"/>
                    <a:pt x="1030" y="3305"/>
                    <a:pt x="382" y="2776"/>
                  </a:cubicBezTo>
                  <a:cubicBezTo>
                    <a:pt x="302" y="2711"/>
                    <a:pt x="302" y="2589"/>
                    <a:pt x="382" y="2524"/>
                  </a:cubicBezTo>
                  <a:cubicBezTo>
                    <a:pt x="1030" y="1995"/>
                    <a:pt x="3229" y="270"/>
                    <a:pt x="4332" y="270"/>
                  </a:cubicBezTo>
                  <a:close/>
                  <a:moveTo>
                    <a:pt x="4332" y="0"/>
                  </a:moveTo>
                  <a:cubicBezTo>
                    <a:pt x="3173" y="0"/>
                    <a:pt x="1065" y="1620"/>
                    <a:pt x="211" y="2316"/>
                  </a:cubicBezTo>
                  <a:cubicBezTo>
                    <a:pt x="0" y="2488"/>
                    <a:pt x="0" y="2812"/>
                    <a:pt x="211" y="2985"/>
                  </a:cubicBezTo>
                  <a:cubicBezTo>
                    <a:pt x="1065" y="3681"/>
                    <a:pt x="3173" y="5300"/>
                    <a:pt x="4332" y="5300"/>
                  </a:cubicBezTo>
                  <a:cubicBezTo>
                    <a:pt x="5490" y="5300"/>
                    <a:pt x="7599" y="3681"/>
                    <a:pt x="8451" y="2985"/>
                  </a:cubicBezTo>
                  <a:cubicBezTo>
                    <a:pt x="8664" y="2812"/>
                    <a:pt x="8664" y="2488"/>
                    <a:pt x="8451" y="2316"/>
                  </a:cubicBezTo>
                  <a:cubicBezTo>
                    <a:pt x="7599" y="1620"/>
                    <a:pt x="5490" y="0"/>
                    <a:pt x="4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4"/>
            <p:cNvSpPr/>
            <p:nvPr/>
          </p:nvSpPr>
          <p:spPr>
            <a:xfrm>
              <a:off x="4075175" y="1476000"/>
              <a:ext cx="97800" cy="96575"/>
            </a:xfrm>
            <a:custGeom>
              <a:avLst/>
              <a:gdLst/>
              <a:ahLst/>
              <a:cxnLst/>
              <a:rect l="l" t="t" r="r" b="b"/>
              <a:pathLst>
                <a:path w="3912" h="3863" extrusionOk="0">
                  <a:moveTo>
                    <a:pt x="1948" y="0"/>
                  </a:moveTo>
                  <a:cubicBezTo>
                    <a:pt x="1926" y="0"/>
                    <a:pt x="1905" y="1"/>
                    <a:pt x="1883" y="2"/>
                  </a:cubicBezTo>
                  <a:cubicBezTo>
                    <a:pt x="872" y="35"/>
                    <a:pt x="51" y="854"/>
                    <a:pt x="18" y="1866"/>
                  </a:cubicBezTo>
                  <a:cubicBezTo>
                    <a:pt x="0" y="2349"/>
                    <a:pt x="167" y="2823"/>
                    <a:pt x="483" y="3189"/>
                  </a:cubicBezTo>
                  <a:cubicBezTo>
                    <a:pt x="510" y="3220"/>
                    <a:pt x="547" y="3235"/>
                    <a:pt x="585" y="3235"/>
                  </a:cubicBezTo>
                  <a:cubicBezTo>
                    <a:pt x="618" y="3235"/>
                    <a:pt x="652" y="3222"/>
                    <a:pt x="679" y="3196"/>
                  </a:cubicBezTo>
                  <a:lnTo>
                    <a:pt x="680" y="3193"/>
                  </a:lnTo>
                  <a:cubicBezTo>
                    <a:pt x="728" y="3143"/>
                    <a:pt x="731" y="3065"/>
                    <a:pt x="685" y="3011"/>
                  </a:cubicBezTo>
                  <a:cubicBezTo>
                    <a:pt x="409" y="2690"/>
                    <a:pt x="267" y="2275"/>
                    <a:pt x="288" y="1851"/>
                  </a:cubicBezTo>
                  <a:cubicBezTo>
                    <a:pt x="329" y="999"/>
                    <a:pt x="1018" y="310"/>
                    <a:pt x="1870" y="271"/>
                  </a:cubicBezTo>
                  <a:cubicBezTo>
                    <a:pt x="1896" y="270"/>
                    <a:pt x="1922" y="269"/>
                    <a:pt x="1948" y="269"/>
                  </a:cubicBezTo>
                  <a:cubicBezTo>
                    <a:pt x="2873" y="269"/>
                    <a:pt x="3626" y="1029"/>
                    <a:pt x="3609" y="1964"/>
                  </a:cubicBezTo>
                  <a:cubicBezTo>
                    <a:pt x="3592" y="2841"/>
                    <a:pt x="2884" y="3561"/>
                    <a:pt x="2007" y="3592"/>
                  </a:cubicBezTo>
                  <a:cubicBezTo>
                    <a:pt x="1987" y="3592"/>
                    <a:pt x="1967" y="3593"/>
                    <a:pt x="1947" y="3593"/>
                  </a:cubicBezTo>
                  <a:cubicBezTo>
                    <a:pt x="1673" y="3593"/>
                    <a:pt x="1403" y="3524"/>
                    <a:pt x="1160" y="3394"/>
                  </a:cubicBezTo>
                  <a:cubicBezTo>
                    <a:pt x="1140" y="3383"/>
                    <a:pt x="1118" y="3378"/>
                    <a:pt x="1096" y="3378"/>
                  </a:cubicBezTo>
                  <a:cubicBezTo>
                    <a:pt x="1062" y="3378"/>
                    <a:pt x="1028" y="3391"/>
                    <a:pt x="1003" y="3417"/>
                  </a:cubicBezTo>
                  <a:lnTo>
                    <a:pt x="1000" y="3419"/>
                  </a:lnTo>
                  <a:cubicBezTo>
                    <a:pt x="937" y="3483"/>
                    <a:pt x="953" y="3588"/>
                    <a:pt x="1031" y="3631"/>
                  </a:cubicBezTo>
                  <a:cubicBezTo>
                    <a:pt x="1313" y="3783"/>
                    <a:pt x="1629" y="3863"/>
                    <a:pt x="1949" y="3863"/>
                  </a:cubicBezTo>
                  <a:cubicBezTo>
                    <a:pt x="1962" y="3863"/>
                    <a:pt x="1975" y="3863"/>
                    <a:pt x="1988" y="3862"/>
                  </a:cubicBezTo>
                  <a:cubicBezTo>
                    <a:pt x="3010" y="3839"/>
                    <a:pt x="3845" y="3016"/>
                    <a:pt x="3877" y="1994"/>
                  </a:cubicBezTo>
                  <a:cubicBezTo>
                    <a:pt x="3911" y="899"/>
                    <a:pt x="3033" y="0"/>
                    <a:pt x="1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4"/>
            <p:cNvSpPr/>
            <p:nvPr/>
          </p:nvSpPr>
          <p:spPr>
            <a:xfrm>
              <a:off x="4096000" y="1498450"/>
              <a:ext cx="53700" cy="51675"/>
            </a:xfrm>
            <a:custGeom>
              <a:avLst/>
              <a:gdLst/>
              <a:ahLst/>
              <a:cxnLst/>
              <a:rect l="l" t="t" r="r" b="b"/>
              <a:pathLst>
                <a:path w="2148" h="2067" extrusionOk="0">
                  <a:moveTo>
                    <a:pt x="1115" y="0"/>
                  </a:moveTo>
                  <a:cubicBezTo>
                    <a:pt x="696" y="0"/>
                    <a:pt x="321" y="252"/>
                    <a:pt x="161" y="638"/>
                  </a:cubicBezTo>
                  <a:cubicBezTo>
                    <a:pt x="0" y="1024"/>
                    <a:pt x="89" y="1469"/>
                    <a:pt x="384" y="1763"/>
                  </a:cubicBezTo>
                  <a:cubicBezTo>
                    <a:pt x="582" y="1962"/>
                    <a:pt x="847" y="2066"/>
                    <a:pt x="1115" y="2066"/>
                  </a:cubicBezTo>
                  <a:cubicBezTo>
                    <a:pt x="1248" y="2066"/>
                    <a:pt x="1382" y="2041"/>
                    <a:pt x="1509" y="1988"/>
                  </a:cubicBezTo>
                  <a:cubicBezTo>
                    <a:pt x="1896" y="1828"/>
                    <a:pt x="2147" y="1451"/>
                    <a:pt x="2147" y="1034"/>
                  </a:cubicBezTo>
                  <a:cubicBezTo>
                    <a:pt x="2147" y="959"/>
                    <a:pt x="2087" y="898"/>
                    <a:pt x="2013" y="898"/>
                  </a:cubicBezTo>
                  <a:cubicBezTo>
                    <a:pt x="1939" y="898"/>
                    <a:pt x="1878" y="959"/>
                    <a:pt x="1878" y="1033"/>
                  </a:cubicBezTo>
                  <a:cubicBezTo>
                    <a:pt x="1878" y="1342"/>
                    <a:pt x="1692" y="1621"/>
                    <a:pt x="1407" y="1739"/>
                  </a:cubicBezTo>
                  <a:cubicBezTo>
                    <a:pt x="1313" y="1778"/>
                    <a:pt x="1214" y="1797"/>
                    <a:pt x="1115" y="1797"/>
                  </a:cubicBezTo>
                  <a:cubicBezTo>
                    <a:pt x="917" y="1797"/>
                    <a:pt x="721" y="1720"/>
                    <a:pt x="575" y="1574"/>
                  </a:cubicBezTo>
                  <a:cubicBezTo>
                    <a:pt x="356" y="1354"/>
                    <a:pt x="291" y="1026"/>
                    <a:pt x="410" y="740"/>
                  </a:cubicBezTo>
                  <a:cubicBezTo>
                    <a:pt x="527" y="455"/>
                    <a:pt x="805" y="269"/>
                    <a:pt x="1115" y="269"/>
                  </a:cubicBezTo>
                  <a:cubicBezTo>
                    <a:pt x="1189" y="269"/>
                    <a:pt x="1250" y="209"/>
                    <a:pt x="1250" y="135"/>
                  </a:cubicBezTo>
                  <a:cubicBezTo>
                    <a:pt x="1250" y="61"/>
                    <a:pt x="1189" y="0"/>
                    <a:pt x="1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4"/>
            <p:cNvSpPr/>
            <p:nvPr/>
          </p:nvSpPr>
          <p:spPr>
            <a:xfrm>
              <a:off x="4126825" y="1502950"/>
              <a:ext cx="18400" cy="15750"/>
            </a:xfrm>
            <a:custGeom>
              <a:avLst/>
              <a:gdLst/>
              <a:ahLst/>
              <a:cxnLst/>
              <a:rect l="l" t="t" r="r" b="b"/>
              <a:pathLst>
                <a:path w="736" h="630" extrusionOk="0">
                  <a:moveTo>
                    <a:pt x="420" y="0"/>
                  </a:moveTo>
                  <a:cubicBezTo>
                    <a:pt x="140" y="0"/>
                    <a:pt x="0" y="338"/>
                    <a:pt x="198" y="536"/>
                  </a:cubicBezTo>
                  <a:cubicBezTo>
                    <a:pt x="262" y="601"/>
                    <a:pt x="341" y="629"/>
                    <a:pt x="418" y="629"/>
                  </a:cubicBezTo>
                  <a:cubicBezTo>
                    <a:pt x="580" y="629"/>
                    <a:pt x="735" y="503"/>
                    <a:pt x="735" y="314"/>
                  </a:cubicBezTo>
                  <a:cubicBezTo>
                    <a:pt x="734" y="140"/>
                    <a:pt x="594" y="0"/>
                    <a:pt x="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85"/>
        <p:cNvGrpSpPr/>
        <p:nvPr/>
      </p:nvGrpSpPr>
      <p:grpSpPr>
        <a:xfrm>
          <a:off x="0" y="0"/>
          <a:ext cx="0" cy="0"/>
          <a:chOff x="0" y="0"/>
          <a:chExt cx="0" cy="0"/>
        </a:xfrm>
      </p:grpSpPr>
      <p:sp>
        <p:nvSpPr>
          <p:cNvPr id="486" name="Google Shape;486;p45"/>
          <p:cNvSpPr/>
          <p:nvPr/>
        </p:nvSpPr>
        <p:spPr>
          <a:xfrm>
            <a:off x="723600" y="2320725"/>
            <a:ext cx="7700400" cy="107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7" name="Google Shape;487;p45"/>
          <p:cNvPicPr preferRelativeResize="0"/>
          <p:nvPr/>
        </p:nvPicPr>
        <p:blipFill rotWithShape="1">
          <a:blip r:embed="rId3">
            <a:alphaModFix/>
          </a:blip>
          <a:srcRect l="6086" t="71011" r="74610"/>
          <a:stretch/>
        </p:blipFill>
        <p:spPr>
          <a:xfrm>
            <a:off x="1675950" y="2949925"/>
            <a:ext cx="1497601" cy="1490999"/>
          </a:xfrm>
          <a:prstGeom prst="rect">
            <a:avLst/>
          </a:prstGeom>
          <a:noFill/>
          <a:ln>
            <a:noFill/>
          </a:ln>
        </p:spPr>
      </p:pic>
      <p:pic>
        <p:nvPicPr>
          <p:cNvPr id="488" name="Google Shape;488;p45"/>
          <p:cNvPicPr preferRelativeResize="0"/>
          <p:nvPr/>
        </p:nvPicPr>
        <p:blipFill rotWithShape="1">
          <a:blip r:embed="rId3">
            <a:alphaModFix/>
          </a:blip>
          <a:srcRect l="24179" t="38427" r="56516" b="32583"/>
          <a:stretch/>
        </p:blipFill>
        <p:spPr>
          <a:xfrm>
            <a:off x="3106350" y="1279275"/>
            <a:ext cx="1497601" cy="1490999"/>
          </a:xfrm>
          <a:prstGeom prst="rect">
            <a:avLst/>
          </a:prstGeom>
          <a:noFill/>
          <a:ln>
            <a:noFill/>
          </a:ln>
        </p:spPr>
      </p:pic>
      <p:pic>
        <p:nvPicPr>
          <p:cNvPr id="489" name="Google Shape;489;p45"/>
          <p:cNvPicPr preferRelativeResize="0"/>
          <p:nvPr/>
        </p:nvPicPr>
        <p:blipFill rotWithShape="1">
          <a:blip r:embed="rId3">
            <a:alphaModFix/>
          </a:blip>
          <a:srcRect l="61140" t="39071" r="19556" b="31939"/>
          <a:stretch/>
        </p:blipFill>
        <p:spPr>
          <a:xfrm>
            <a:off x="5973725" y="1279275"/>
            <a:ext cx="1497601" cy="1490999"/>
          </a:xfrm>
          <a:prstGeom prst="rect">
            <a:avLst/>
          </a:prstGeom>
          <a:noFill/>
          <a:ln>
            <a:noFill/>
          </a:ln>
        </p:spPr>
      </p:pic>
      <p:pic>
        <p:nvPicPr>
          <p:cNvPr id="490" name="Google Shape;490;p45"/>
          <p:cNvPicPr preferRelativeResize="0"/>
          <p:nvPr/>
        </p:nvPicPr>
        <p:blipFill rotWithShape="1">
          <a:blip r:embed="rId3">
            <a:alphaModFix/>
          </a:blip>
          <a:srcRect l="54621" t="71709" r="26075" b="-698"/>
          <a:stretch/>
        </p:blipFill>
        <p:spPr>
          <a:xfrm>
            <a:off x="4540063" y="2957900"/>
            <a:ext cx="1497601" cy="1490999"/>
          </a:xfrm>
          <a:prstGeom prst="rect">
            <a:avLst/>
          </a:prstGeom>
          <a:noFill/>
          <a:ln>
            <a:noFill/>
          </a:ln>
        </p:spPr>
      </p:pic>
      <p:sp>
        <p:nvSpPr>
          <p:cNvPr id="491" name="Google Shape;491;p45"/>
          <p:cNvSpPr txBox="1"/>
          <p:nvPr/>
        </p:nvSpPr>
        <p:spPr>
          <a:xfrm>
            <a:off x="1746888" y="2996281"/>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1</a:t>
            </a:r>
            <a:endParaRPr sz="1200">
              <a:solidFill>
                <a:srgbClr val="FFFFFF"/>
              </a:solidFill>
              <a:latin typeface="DM Serif Display"/>
              <a:ea typeface="DM Serif Display"/>
              <a:cs typeface="DM Serif Display"/>
              <a:sym typeface="DM Serif Display"/>
            </a:endParaRPr>
          </a:p>
        </p:txBody>
      </p:sp>
      <p:sp>
        <p:nvSpPr>
          <p:cNvPr id="492" name="Google Shape;492;p45"/>
          <p:cNvSpPr txBox="1"/>
          <p:nvPr/>
        </p:nvSpPr>
        <p:spPr>
          <a:xfrm>
            <a:off x="3180588" y="2320719"/>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2</a:t>
            </a:r>
            <a:endParaRPr sz="1200">
              <a:solidFill>
                <a:srgbClr val="FFFFFF"/>
              </a:solidFill>
              <a:latin typeface="DM Serif Display"/>
              <a:ea typeface="DM Serif Display"/>
              <a:cs typeface="DM Serif Display"/>
              <a:sym typeface="DM Serif Display"/>
            </a:endParaRPr>
          </a:p>
        </p:txBody>
      </p:sp>
      <p:sp>
        <p:nvSpPr>
          <p:cNvPr id="493" name="Google Shape;493;p45"/>
          <p:cNvSpPr txBox="1"/>
          <p:nvPr/>
        </p:nvSpPr>
        <p:spPr>
          <a:xfrm>
            <a:off x="4600638" y="2996281"/>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3</a:t>
            </a:r>
            <a:endParaRPr sz="1200">
              <a:solidFill>
                <a:srgbClr val="FFFFFF"/>
              </a:solidFill>
              <a:latin typeface="DM Serif Display"/>
              <a:ea typeface="DM Serif Display"/>
              <a:cs typeface="DM Serif Display"/>
              <a:sym typeface="DM Serif Display"/>
            </a:endParaRPr>
          </a:p>
        </p:txBody>
      </p:sp>
      <p:sp>
        <p:nvSpPr>
          <p:cNvPr id="494" name="Google Shape;494;p45"/>
          <p:cNvSpPr txBox="1"/>
          <p:nvPr/>
        </p:nvSpPr>
        <p:spPr>
          <a:xfrm>
            <a:off x="6047963" y="2320719"/>
            <a:ext cx="1349100" cy="351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solidFill>
                  <a:srgbClr val="FFFFFF"/>
                </a:solidFill>
                <a:latin typeface="DM Serif Display"/>
                <a:ea typeface="DM Serif Display"/>
                <a:cs typeface="DM Serif Display"/>
                <a:sym typeface="DM Serif Display"/>
              </a:rPr>
              <a:t>Channel 4</a:t>
            </a:r>
            <a:endParaRPr sz="1200">
              <a:solidFill>
                <a:srgbClr val="FFFFFF"/>
              </a:solidFill>
              <a:latin typeface="DM Serif Display"/>
              <a:ea typeface="DM Serif Display"/>
              <a:cs typeface="DM Serif Display"/>
              <a:sym typeface="DM Serif Display"/>
            </a:endParaRPr>
          </a:p>
        </p:txBody>
      </p:sp>
      <p:sp>
        <p:nvSpPr>
          <p:cNvPr id="495" name="Google Shape;495;p45"/>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Sales and Distribution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nvGrpSpPr>
          <p:cNvPr id="496" name="Google Shape;496;p45"/>
          <p:cNvGrpSpPr/>
          <p:nvPr/>
        </p:nvGrpSpPr>
        <p:grpSpPr>
          <a:xfrm>
            <a:off x="2186215" y="3563999"/>
            <a:ext cx="470481" cy="278805"/>
            <a:chOff x="6442025" y="660325"/>
            <a:chExt cx="267425" cy="158475"/>
          </a:xfrm>
        </p:grpSpPr>
        <p:sp>
          <p:nvSpPr>
            <p:cNvPr id="497" name="Google Shape;497;p45"/>
            <p:cNvSpPr/>
            <p:nvPr/>
          </p:nvSpPr>
          <p:spPr>
            <a:xfrm>
              <a:off x="6475575" y="688425"/>
              <a:ext cx="41850" cy="13225"/>
            </a:xfrm>
            <a:custGeom>
              <a:avLst/>
              <a:gdLst/>
              <a:ahLst/>
              <a:cxnLst/>
              <a:rect l="l" t="t" r="r" b="b"/>
              <a:pathLst>
                <a:path w="1674" h="529" extrusionOk="0">
                  <a:moveTo>
                    <a:pt x="618" y="1"/>
                  </a:moveTo>
                  <a:cubicBezTo>
                    <a:pt x="468" y="1"/>
                    <a:pt x="304" y="15"/>
                    <a:pt x="125" y="51"/>
                  </a:cubicBezTo>
                  <a:cubicBezTo>
                    <a:pt x="53" y="65"/>
                    <a:pt x="0" y="130"/>
                    <a:pt x="0" y="204"/>
                  </a:cubicBezTo>
                  <a:lnTo>
                    <a:pt x="0" y="372"/>
                  </a:lnTo>
                  <a:cubicBezTo>
                    <a:pt x="3" y="456"/>
                    <a:pt x="72" y="523"/>
                    <a:pt x="156" y="523"/>
                  </a:cubicBezTo>
                  <a:cubicBezTo>
                    <a:pt x="241" y="523"/>
                    <a:pt x="310" y="456"/>
                    <a:pt x="313" y="372"/>
                  </a:cubicBezTo>
                  <a:lnTo>
                    <a:pt x="313" y="336"/>
                  </a:lnTo>
                  <a:cubicBezTo>
                    <a:pt x="421" y="321"/>
                    <a:pt x="522" y="315"/>
                    <a:pt x="615" y="315"/>
                  </a:cubicBezTo>
                  <a:cubicBezTo>
                    <a:pt x="810" y="315"/>
                    <a:pt x="969" y="342"/>
                    <a:pt x="1084" y="372"/>
                  </a:cubicBezTo>
                  <a:cubicBezTo>
                    <a:pt x="1290" y="426"/>
                    <a:pt x="1406" y="500"/>
                    <a:pt x="1410" y="503"/>
                  </a:cubicBezTo>
                  <a:cubicBezTo>
                    <a:pt x="1436" y="520"/>
                    <a:pt x="1466" y="529"/>
                    <a:pt x="1496" y="529"/>
                  </a:cubicBezTo>
                  <a:cubicBezTo>
                    <a:pt x="1546" y="529"/>
                    <a:pt x="1596" y="504"/>
                    <a:pt x="1626" y="458"/>
                  </a:cubicBezTo>
                  <a:cubicBezTo>
                    <a:pt x="1674" y="386"/>
                    <a:pt x="1655" y="289"/>
                    <a:pt x="1582" y="242"/>
                  </a:cubicBezTo>
                  <a:cubicBezTo>
                    <a:pt x="1564" y="229"/>
                    <a:pt x="1213" y="1"/>
                    <a:pt x="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5"/>
            <p:cNvSpPr/>
            <p:nvPr/>
          </p:nvSpPr>
          <p:spPr>
            <a:xfrm>
              <a:off x="6462950" y="781650"/>
              <a:ext cx="8000" cy="28925"/>
            </a:xfrm>
            <a:custGeom>
              <a:avLst/>
              <a:gdLst/>
              <a:ahLst/>
              <a:cxnLst/>
              <a:rect l="l" t="t" r="r" b="b"/>
              <a:pathLst>
                <a:path w="320" h="1157" extrusionOk="0">
                  <a:moveTo>
                    <a:pt x="159" y="1"/>
                  </a:moveTo>
                  <a:cubicBezTo>
                    <a:pt x="73" y="1"/>
                    <a:pt x="3" y="71"/>
                    <a:pt x="3" y="158"/>
                  </a:cubicBezTo>
                  <a:lnTo>
                    <a:pt x="3" y="995"/>
                  </a:lnTo>
                  <a:cubicBezTo>
                    <a:pt x="0" y="1083"/>
                    <a:pt x="70" y="1157"/>
                    <a:pt x="159" y="1157"/>
                  </a:cubicBezTo>
                  <a:cubicBezTo>
                    <a:pt x="248" y="1157"/>
                    <a:pt x="319" y="1083"/>
                    <a:pt x="315" y="995"/>
                  </a:cubicBezTo>
                  <a:lnTo>
                    <a:pt x="315" y="158"/>
                  </a:lnTo>
                  <a:cubicBezTo>
                    <a:pt x="317" y="72"/>
                    <a:pt x="247" y="1"/>
                    <a:pt x="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5"/>
            <p:cNvSpPr/>
            <p:nvPr/>
          </p:nvSpPr>
          <p:spPr>
            <a:xfrm>
              <a:off x="6442025" y="664525"/>
              <a:ext cx="108425" cy="146050"/>
            </a:xfrm>
            <a:custGeom>
              <a:avLst/>
              <a:gdLst/>
              <a:ahLst/>
              <a:cxnLst/>
              <a:rect l="l" t="t" r="r" b="b"/>
              <a:pathLst>
                <a:path w="4337" h="5842" extrusionOk="0">
                  <a:moveTo>
                    <a:pt x="3349" y="312"/>
                  </a:moveTo>
                  <a:lnTo>
                    <a:pt x="3349" y="1090"/>
                  </a:lnTo>
                  <a:cubicBezTo>
                    <a:pt x="3349" y="1222"/>
                    <a:pt x="3318" y="1351"/>
                    <a:pt x="3261" y="1470"/>
                  </a:cubicBezTo>
                  <a:lnTo>
                    <a:pt x="3199" y="1592"/>
                  </a:lnTo>
                  <a:cubicBezTo>
                    <a:pt x="3188" y="1614"/>
                    <a:pt x="3182" y="1638"/>
                    <a:pt x="3182" y="1662"/>
                  </a:cubicBezTo>
                  <a:lnTo>
                    <a:pt x="3182" y="1997"/>
                  </a:lnTo>
                  <a:cubicBezTo>
                    <a:pt x="3184" y="2272"/>
                    <a:pt x="3072" y="2534"/>
                    <a:pt x="2874" y="2726"/>
                  </a:cubicBezTo>
                  <a:cubicBezTo>
                    <a:pt x="2686" y="2910"/>
                    <a:pt x="2434" y="3012"/>
                    <a:pt x="2171" y="3012"/>
                  </a:cubicBezTo>
                  <a:cubicBezTo>
                    <a:pt x="2160" y="3012"/>
                    <a:pt x="2148" y="3011"/>
                    <a:pt x="2136" y="3011"/>
                  </a:cubicBezTo>
                  <a:cubicBezTo>
                    <a:pt x="1594" y="2995"/>
                    <a:pt x="1152" y="2518"/>
                    <a:pt x="1152" y="1947"/>
                  </a:cubicBezTo>
                  <a:lnTo>
                    <a:pt x="1152" y="1662"/>
                  </a:lnTo>
                  <a:cubicBezTo>
                    <a:pt x="1152" y="1638"/>
                    <a:pt x="1147" y="1614"/>
                    <a:pt x="1136" y="1592"/>
                  </a:cubicBezTo>
                  <a:lnTo>
                    <a:pt x="1074" y="1470"/>
                  </a:lnTo>
                  <a:cubicBezTo>
                    <a:pt x="1016" y="1351"/>
                    <a:pt x="986" y="1222"/>
                    <a:pt x="986" y="1090"/>
                  </a:cubicBezTo>
                  <a:cubicBezTo>
                    <a:pt x="986" y="661"/>
                    <a:pt x="1333" y="313"/>
                    <a:pt x="1762" y="312"/>
                  </a:cubicBezTo>
                  <a:close/>
                  <a:moveTo>
                    <a:pt x="1655" y="3217"/>
                  </a:moveTo>
                  <a:cubicBezTo>
                    <a:pt x="1804" y="3283"/>
                    <a:pt x="1964" y="3319"/>
                    <a:pt x="2127" y="3325"/>
                  </a:cubicBezTo>
                  <a:lnTo>
                    <a:pt x="2169" y="3325"/>
                  </a:lnTo>
                  <a:cubicBezTo>
                    <a:pt x="2344" y="3325"/>
                    <a:pt x="2519" y="3290"/>
                    <a:pt x="2680" y="3222"/>
                  </a:cubicBezTo>
                  <a:lnTo>
                    <a:pt x="2680" y="3438"/>
                  </a:lnTo>
                  <a:cubicBezTo>
                    <a:pt x="2680" y="3485"/>
                    <a:pt x="2688" y="3532"/>
                    <a:pt x="2701" y="3576"/>
                  </a:cubicBezTo>
                  <a:lnTo>
                    <a:pt x="2167" y="3977"/>
                  </a:lnTo>
                  <a:lnTo>
                    <a:pt x="1634" y="3578"/>
                  </a:lnTo>
                  <a:cubicBezTo>
                    <a:pt x="1648" y="3532"/>
                    <a:pt x="1655" y="3486"/>
                    <a:pt x="1655" y="3439"/>
                  </a:cubicBezTo>
                  <a:lnTo>
                    <a:pt x="1655" y="3217"/>
                  </a:lnTo>
                  <a:close/>
                  <a:moveTo>
                    <a:pt x="3509" y="1"/>
                  </a:moveTo>
                  <a:cubicBezTo>
                    <a:pt x="3508" y="1"/>
                    <a:pt x="3508" y="1"/>
                    <a:pt x="3507" y="1"/>
                  </a:cubicBezTo>
                  <a:lnTo>
                    <a:pt x="1764" y="1"/>
                  </a:lnTo>
                  <a:cubicBezTo>
                    <a:pt x="1161" y="1"/>
                    <a:pt x="673" y="490"/>
                    <a:pt x="673" y="1091"/>
                  </a:cubicBezTo>
                  <a:cubicBezTo>
                    <a:pt x="673" y="1272"/>
                    <a:pt x="715" y="1449"/>
                    <a:pt x="796" y="1611"/>
                  </a:cubicBezTo>
                  <a:lnTo>
                    <a:pt x="840" y="1700"/>
                  </a:lnTo>
                  <a:lnTo>
                    <a:pt x="840" y="1949"/>
                  </a:lnTo>
                  <a:cubicBezTo>
                    <a:pt x="840" y="2363"/>
                    <a:pt x="1025" y="2757"/>
                    <a:pt x="1342" y="3023"/>
                  </a:cubicBezTo>
                  <a:lnTo>
                    <a:pt x="1342" y="3439"/>
                  </a:lnTo>
                  <a:cubicBezTo>
                    <a:pt x="1342" y="3514"/>
                    <a:pt x="1296" y="3580"/>
                    <a:pt x="1226" y="3606"/>
                  </a:cubicBezTo>
                  <a:lnTo>
                    <a:pt x="431" y="3905"/>
                  </a:lnTo>
                  <a:cubicBezTo>
                    <a:pt x="174" y="4002"/>
                    <a:pt x="4" y="4248"/>
                    <a:pt x="4" y="4521"/>
                  </a:cubicBezTo>
                  <a:lnTo>
                    <a:pt x="4" y="5680"/>
                  </a:lnTo>
                  <a:cubicBezTo>
                    <a:pt x="0" y="5768"/>
                    <a:pt x="72" y="5842"/>
                    <a:pt x="160" y="5842"/>
                  </a:cubicBezTo>
                  <a:cubicBezTo>
                    <a:pt x="249" y="5842"/>
                    <a:pt x="319" y="5768"/>
                    <a:pt x="316" y="5680"/>
                  </a:cubicBezTo>
                  <a:lnTo>
                    <a:pt x="316" y="4521"/>
                  </a:lnTo>
                  <a:cubicBezTo>
                    <a:pt x="316" y="4377"/>
                    <a:pt x="407" y="4249"/>
                    <a:pt x="541" y="4198"/>
                  </a:cubicBezTo>
                  <a:lnTo>
                    <a:pt x="1337" y="3899"/>
                  </a:lnTo>
                  <a:cubicBezTo>
                    <a:pt x="1379" y="3883"/>
                    <a:pt x="1419" y="3862"/>
                    <a:pt x="1455" y="3835"/>
                  </a:cubicBezTo>
                  <a:lnTo>
                    <a:pt x="2011" y="4252"/>
                  </a:lnTo>
                  <a:lnTo>
                    <a:pt x="2011" y="5680"/>
                  </a:lnTo>
                  <a:cubicBezTo>
                    <a:pt x="2009" y="5768"/>
                    <a:pt x="2080" y="5842"/>
                    <a:pt x="2169" y="5842"/>
                  </a:cubicBezTo>
                  <a:cubicBezTo>
                    <a:pt x="2256" y="5842"/>
                    <a:pt x="2328" y="5768"/>
                    <a:pt x="2325" y="5680"/>
                  </a:cubicBezTo>
                  <a:lnTo>
                    <a:pt x="2325" y="4252"/>
                  </a:lnTo>
                  <a:lnTo>
                    <a:pt x="2881" y="3835"/>
                  </a:lnTo>
                  <a:cubicBezTo>
                    <a:pt x="2917" y="3862"/>
                    <a:pt x="2958" y="3883"/>
                    <a:pt x="2999" y="3899"/>
                  </a:cubicBezTo>
                  <a:lnTo>
                    <a:pt x="3795" y="4198"/>
                  </a:lnTo>
                  <a:cubicBezTo>
                    <a:pt x="3930" y="4249"/>
                    <a:pt x="4018" y="4377"/>
                    <a:pt x="4020" y="4521"/>
                  </a:cubicBezTo>
                  <a:cubicBezTo>
                    <a:pt x="4017" y="4610"/>
                    <a:pt x="4087" y="4683"/>
                    <a:pt x="4176" y="4683"/>
                  </a:cubicBezTo>
                  <a:cubicBezTo>
                    <a:pt x="4265" y="4683"/>
                    <a:pt x="4336" y="4610"/>
                    <a:pt x="4332" y="4521"/>
                  </a:cubicBezTo>
                  <a:cubicBezTo>
                    <a:pt x="4332" y="4247"/>
                    <a:pt x="4162" y="4002"/>
                    <a:pt x="3905" y="3903"/>
                  </a:cubicBezTo>
                  <a:lnTo>
                    <a:pt x="3110" y="3606"/>
                  </a:lnTo>
                  <a:cubicBezTo>
                    <a:pt x="3040" y="3579"/>
                    <a:pt x="2994" y="3513"/>
                    <a:pt x="2994" y="3439"/>
                  </a:cubicBezTo>
                  <a:lnTo>
                    <a:pt x="2994" y="3038"/>
                  </a:lnTo>
                  <a:cubicBezTo>
                    <a:pt x="3028" y="3011"/>
                    <a:pt x="3060" y="2981"/>
                    <a:pt x="3092" y="2952"/>
                  </a:cubicBezTo>
                  <a:cubicBezTo>
                    <a:pt x="3352" y="2701"/>
                    <a:pt x="3497" y="2358"/>
                    <a:pt x="3496" y="1997"/>
                  </a:cubicBezTo>
                  <a:lnTo>
                    <a:pt x="3496" y="1700"/>
                  </a:lnTo>
                  <a:lnTo>
                    <a:pt x="3542" y="1611"/>
                  </a:lnTo>
                  <a:cubicBezTo>
                    <a:pt x="3621" y="1449"/>
                    <a:pt x="3663" y="1272"/>
                    <a:pt x="3664" y="1091"/>
                  </a:cubicBezTo>
                  <a:lnTo>
                    <a:pt x="3664" y="157"/>
                  </a:lnTo>
                  <a:cubicBezTo>
                    <a:pt x="3664" y="72"/>
                    <a:pt x="3596" y="1"/>
                    <a:pt x="3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5"/>
            <p:cNvSpPr/>
            <p:nvPr/>
          </p:nvSpPr>
          <p:spPr>
            <a:xfrm>
              <a:off x="6609500" y="660325"/>
              <a:ext cx="99950" cy="150250"/>
            </a:xfrm>
            <a:custGeom>
              <a:avLst/>
              <a:gdLst/>
              <a:ahLst/>
              <a:cxnLst/>
              <a:rect l="l" t="t" r="r" b="b"/>
              <a:pathLst>
                <a:path w="3998" h="6010" extrusionOk="0">
                  <a:moveTo>
                    <a:pt x="1996" y="314"/>
                  </a:moveTo>
                  <a:cubicBezTo>
                    <a:pt x="2039" y="314"/>
                    <a:pt x="2081" y="316"/>
                    <a:pt x="2124" y="320"/>
                  </a:cubicBezTo>
                  <a:cubicBezTo>
                    <a:pt x="2806" y="382"/>
                    <a:pt x="3343" y="979"/>
                    <a:pt x="3346" y="1681"/>
                  </a:cubicBezTo>
                  <a:cubicBezTo>
                    <a:pt x="3349" y="2344"/>
                    <a:pt x="3506" y="2960"/>
                    <a:pt x="3641" y="3285"/>
                  </a:cubicBezTo>
                  <a:cubicBezTo>
                    <a:pt x="3642" y="3289"/>
                    <a:pt x="3641" y="3295"/>
                    <a:pt x="3637" y="3296"/>
                  </a:cubicBezTo>
                  <a:cubicBezTo>
                    <a:pt x="3498" y="3393"/>
                    <a:pt x="3190" y="3571"/>
                    <a:pt x="2661" y="3680"/>
                  </a:cubicBezTo>
                  <a:cubicBezTo>
                    <a:pt x="2657" y="3664"/>
                    <a:pt x="2655" y="3647"/>
                    <a:pt x="2655" y="3633"/>
                  </a:cubicBezTo>
                  <a:lnTo>
                    <a:pt x="2655" y="3318"/>
                  </a:lnTo>
                  <a:cubicBezTo>
                    <a:pt x="2861" y="3199"/>
                    <a:pt x="3034" y="3028"/>
                    <a:pt x="3152" y="2821"/>
                  </a:cubicBezTo>
                  <a:cubicBezTo>
                    <a:pt x="3370" y="2429"/>
                    <a:pt x="3292" y="1939"/>
                    <a:pt x="2962" y="1634"/>
                  </a:cubicBezTo>
                  <a:cubicBezTo>
                    <a:pt x="2732" y="1424"/>
                    <a:pt x="2319" y="1172"/>
                    <a:pt x="1662" y="1172"/>
                  </a:cubicBezTo>
                  <a:cubicBezTo>
                    <a:pt x="1620" y="1172"/>
                    <a:pt x="1580" y="1188"/>
                    <a:pt x="1550" y="1218"/>
                  </a:cubicBezTo>
                  <a:lnTo>
                    <a:pt x="1216" y="1553"/>
                  </a:lnTo>
                  <a:cubicBezTo>
                    <a:pt x="1159" y="1613"/>
                    <a:pt x="1160" y="1710"/>
                    <a:pt x="1219" y="1771"/>
                  </a:cubicBezTo>
                  <a:cubicBezTo>
                    <a:pt x="1250" y="1801"/>
                    <a:pt x="1290" y="1816"/>
                    <a:pt x="1330" y="1816"/>
                  </a:cubicBezTo>
                  <a:cubicBezTo>
                    <a:pt x="1368" y="1816"/>
                    <a:pt x="1407" y="1802"/>
                    <a:pt x="1437" y="1774"/>
                  </a:cubicBezTo>
                  <a:lnTo>
                    <a:pt x="1725" y="1486"/>
                  </a:lnTo>
                  <a:cubicBezTo>
                    <a:pt x="2144" y="1498"/>
                    <a:pt x="2489" y="1626"/>
                    <a:pt x="2752" y="1865"/>
                  </a:cubicBezTo>
                  <a:cubicBezTo>
                    <a:pt x="2975" y="2071"/>
                    <a:pt x="3027" y="2401"/>
                    <a:pt x="2880" y="2666"/>
                  </a:cubicBezTo>
                  <a:cubicBezTo>
                    <a:pt x="2697" y="2990"/>
                    <a:pt x="2355" y="3180"/>
                    <a:pt x="1996" y="3180"/>
                  </a:cubicBezTo>
                  <a:cubicBezTo>
                    <a:pt x="1910" y="3180"/>
                    <a:pt x="1824" y="3169"/>
                    <a:pt x="1737" y="3147"/>
                  </a:cubicBezTo>
                  <a:cubicBezTo>
                    <a:pt x="1292" y="3030"/>
                    <a:pt x="981" y="2626"/>
                    <a:pt x="982" y="2165"/>
                  </a:cubicBezTo>
                  <a:cubicBezTo>
                    <a:pt x="985" y="2076"/>
                    <a:pt x="914" y="2004"/>
                    <a:pt x="825" y="2004"/>
                  </a:cubicBezTo>
                  <a:cubicBezTo>
                    <a:pt x="736" y="2004"/>
                    <a:pt x="666" y="2076"/>
                    <a:pt x="669" y="2165"/>
                  </a:cubicBezTo>
                  <a:cubicBezTo>
                    <a:pt x="669" y="2642"/>
                    <a:pt x="924" y="3081"/>
                    <a:pt x="1338" y="3318"/>
                  </a:cubicBezTo>
                  <a:lnTo>
                    <a:pt x="1338" y="3633"/>
                  </a:lnTo>
                  <a:cubicBezTo>
                    <a:pt x="1338" y="3647"/>
                    <a:pt x="1335" y="3664"/>
                    <a:pt x="1331" y="3680"/>
                  </a:cubicBezTo>
                  <a:cubicBezTo>
                    <a:pt x="803" y="3571"/>
                    <a:pt x="495" y="3394"/>
                    <a:pt x="355" y="3296"/>
                  </a:cubicBezTo>
                  <a:cubicBezTo>
                    <a:pt x="351" y="3295"/>
                    <a:pt x="348" y="3289"/>
                    <a:pt x="351" y="3285"/>
                  </a:cubicBezTo>
                  <a:cubicBezTo>
                    <a:pt x="486" y="2960"/>
                    <a:pt x="643" y="2344"/>
                    <a:pt x="646" y="1681"/>
                  </a:cubicBezTo>
                  <a:cubicBezTo>
                    <a:pt x="650" y="979"/>
                    <a:pt x="1186" y="382"/>
                    <a:pt x="1868" y="320"/>
                  </a:cubicBezTo>
                  <a:cubicBezTo>
                    <a:pt x="1910" y="316"/>
                    <a:pt x="1953" y="314"/>
                    <a:pt x="1996" y="314"/>
                  </a:cubicBezTo>
                  <a:close/>
                  <a:moveTo>
                    <a:pt x="2342" y="3447"/>
                  </a:moveTo>
                  <a:lnTo>
                    <a:pt x="2342" y="3631"/>
                  </a:lnTo>
                  <a:cubicBezTo>
                    <a:pt x="2342" y="3818"/>
                    <a:pt x="2447" y="3988"/>
                    <a:pt x="2614" y="4071"/>
                  </a:cubicBezTo>
                  <a:lnTo>
                    <a:pt x="2715" y="4121"/>
                  </a:lnTo>
                  <a:cubicBezTo>
                    <a:pt x="2561" y="4368"/>
                    <a:pt x="2290" y="4518"/>
                    <a:pt x="2000" y="4518"/>
                  </a:cubicBezTo>
                  <a:cubicBezTo>
                    <a:pt x="1998" y="4518"/>
                    <a:pt x="1997" y="4518"/>
                    <a:pt x="1996" y="4518"/>
                  </a:cubicBezTo>
                  <a:cubicBezTo>
                    <a:pt x="1705" y="4518"/>
                    <a:pt x="1433" y="4369"/>
                    <a:pt x="1278" y="4121"/>
                  </a:cubicBezTo>
                  <a:lnTo>
                    <a:pt x="1379" y="4071"/>
                  </a:lnTo>
                  <a:cubicBezTo>
                    <a:pt x="1546" y="3988"/>
                    <a:pt x="1651" y="3818"/>
                    <a:pt x="1651" y="3631"/>
                  </a:cubicBezTo>
                  <a:lnTo>
                    <a:pt x="1651" y="3447"/>
                  </a:lnTo>
                  <a:cubicBezTo>
                    <a:pt x="1764" y="3477"/>
                    <a:pt x="1880" y="3492"/>
                    <a:pt x="1997" y="3492"/>
                  </a:cubicBezTo>
                  <a:cubicBezTo>
                    <a:pt x="2113" y="3492"/>
                    <a:pt x="2229" y="3477"/>
                    <a:pt x="2342" y="3447"/>
                  </a:cubicBezTo>
                  <a:close/>
                  <a:moveTo>
                    <a:pt x="1996" y="0"/>
                  </a:moveTo>
                  <a:cubicBezTo>
                    <a:pt x="1944" y="0"/>
                    <a:pt x="1892" y="3"/>
                    <a:pt x="1840" y="7"/>
                  </a:cubicBezTo>
                  <a:cubicBezTo>
                    <a:pt x="998" y="84"/>
                    <a:pt x="337" y="819"/>
                    <a:pt x="333" y="1679"/>
                  </a:cubicBezTo>
                  <a:cubicBezTo>
                    <a:pt x="331" y="2299"/>
                    <a:pt x="185" y="2867"/>
                    <a:pt x="61" y="3164"/>
                  </a:cubicBezTo>
                  <a:cubicBezTo>
                    <a:pt x="4" y="3305"/>
                    <a:pt x="51" y="3467"/>
                    <a:pt x="176" y="3553"/>
                  </a:cubicBezTo>
                  <a:cubicBezTo>
                    <a:pt x="306" y="3645"/>
                    <a:pt x="569" y="3798"/>
                    <a:pt x="986" y="3918"/>
                  </a:cubicBezTo>
                  <a:lnTo>
                    <a:pt x="363" y="4229"/>
                  </a:lnTo>
                  <a:cubicBezTo>
                    <a:pt x="200" y="4311"/>
                    <a:pt x="78" y="4456"/>
                    <a:pt x="26" y="4631"/>
                  </a:cubicBezTo>
                  <a:cubicBezTo>
                    <a:pt x="1" y="4714"/>
                    <a:pt x="48" y="4801"/>
                    <a:pt x="131" y="4825"/>
                  </a:cubicBezTo>
                  <a:cubicBezTo>
                    <a:pt x="146" y="4831"/>
                    <a:pt x="161" y="4832"/>
                    <a:pt x="176" y="4832"/>
                  </a:cubicBezTo>
                  <a:cubicBezTo>
                    <a:pt x="246" y="4832"/>
                    <a:pt x="306" y="4786"/>
                    <a:pt x="327" y="4720"/>
                  </a:cubicBezTo>
                  <a:cubicBezTo>
                    <a:pt x="354" y="4629"/>
                    <a:pt x="418" y="4552"/>
                    <a:pt x="503" y="4509"/>
                  </a:cubicBezTo>
                  <a:lnTo>
                    <a:pt x="997" y="4263"/>
                  </a:lnTo>
                  <a:cubicBezTo>
                    <a:pt x="1206" y="4615"/>
                    <a:pt x="1587" y="4832"/>
                    <a:pt x="1996" y="4832"/>
                  </a:cubicBezTo>
                  <a:cubicBezTo>
                    <a:pt x="2406" y="4832"/>
                    <a:pt x="2787" y="4615"/>
                    <a:pt x="2996" y="4263"/>
                  </a:cubicBezTo>
                  <a:lnTo>
                    <a:pt x="3490" y="4509"/>
                  </a:lnTo>
                  <a:cubicBezTo>
                    <a:pt x="3607" y="4568"/>
                    <a:pt x="3681" y="4688"/>
                    <a:pt x="3681" y="4819"/>
                  </a:cubicBezTo>
                  <a:lnTo>
                    <a:pt x="3681" y="5848"/>
                  </a:lnTo>
                  <a:cubicBezTo>
                    <a:pt x="3679" y="5936"/>
                    <a:pt x="3749" y="6010"/>
                    <a:pt x="3837" y="6010"/>
                  </a:cubicBezTo>
                  <a:cubicBezTo>
                    <a:pt x="3926" y="6010"/>
                    <a:pt x="3998" y="5936"/>
                    <a:pt x="3994" y="5848"/>
                  </a:cubicBezTo>
                  <a:lnTo>
                    <a:pt x="3994" y="4820"/>
                  </a:lnTo>
                  <a:cubicBezTo>
                    <a:pt x="3995" y="4570"/>
                    <a:pt x="3854" y="4341"/>
                    <a:pt x="3630" y="4229"/>
                  </a:cubicBezTo>
                  <a:lnTo>
                    <a:pt x="3005" y="3918"/>
                  </a:lnTo>
                  <a:cubicBezTo>
                    <a:pt x="3423" y="3798"/>
                    <a:pt x="3685" y="3645"/>
                    <a:pt x="3816" y="3553"/>
                  </a:cubicBezTo>
                  <a:cubicBezTo>
                    <a:pt x="3941" y="3467"/>
                    <a:pt x="3990" y="3305"/>
                    <a:pt x="3930" y="3164"/>
                  </a:cubicBezTo>
                  <a:cubicBezTo>
                    <a:pt x="3806" y="2867"/>
                    <a:pt x="3661" y="2299"/>
                    <a:pt x="3658" y="1679"/>
                  </a:cubicBezTo>
                  <a:cubicBezTo>
                    <a:pt x="3656" y="819"/>
                    <a:pt x="2993" y="84"/>
                    <a:pt x="2153" y="7"/>
                  </a:cubicBezTo>
                  <a:cubicBezTo>
                    <a:pt x="2101" y="3"/>
                    <a:pt x="2048" y="0"/>
                    <a:pt x="1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5"/>
            <p:cNvSpPr/>
            <p:nvPr/>
          </p:nvSpPr>
          <p:spPr>
            <a:xfrm>
              <a:off x="6684750" y="785850"/>
              <a:ext cx="7875" cy="24600"/>
            </a:xfrm>
            <a:custGeom>
              <a:avLst/>
              <a:gdLst/>
              <a:ahLst/>
              <a:cxnLst/>
              <a:rect l="l" t="t" r="r" b="b"/>
              <a:pathLst>
                <a:path w="315" h="984" extrusionOk="0">
                  <a:moveTo>
                    <a:pt x="156" y="1"/>
                  </a:moveTo>
                  <a:cubicBezTo>
                    <a:pt x="70" y="1"/>
                    <a:pt x="1" y="72"/>
                    <a:pt x="1" y="157"/>
                  </a:cubicBezTo>
                  <a:lnTo>
                    <a:pt x="1" y="827"/>
                  </a:lnTo>
                  <a:cubicBezTo>
                    <a:pt x="1" y="914"/>
                    <a:pt x="71" y="984"/>
                    <a:pt x="158" y="984"/>
                  </a:cubicBezTo>
                  <a:cubicBezTo>
                    <a:pt x="245" y="984"/>
                    <a:pt x="315" y="914"/>
                    <a:pt x="315" y="827"/>
                  </a:cubicBezTo>
                  <a:lnTo>
                    <a:pt x="315" y="158"/>
                  </a:lnTo>
                  <a:cubicBezTo>
                    <a:pt x="315" y="72"/>
                    <a:pt x="246" y="1"/>
                    <a:pt x="161" y="1"/>
                  </a:cubicBezTo>
                  <a:cubicBezTo>
                    <a:pt x="160" y="1"/>
                    <a:pt x="159" y="1"/>
                    <a:pt x="158" y="1"/>
                  </a:cubicBezTo>
                  <a:cubicBezTo>
                    <a:pt x="158" y="1"/>
                    <a:pt x="157"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5"/>
            <p:cNvSpPr/>
            <p:nvPr/>
          </p:nvSpPr>
          <p:spPr>
            <a:xfrm>
              <a:off x="6571825" y="798400"/>
              <a:ext cx="9200" cy="7875"/>
            </a:xfrm>
            <a:custGeom>
              <a:avLst/>
              <a:gdLst/>
              <a:ahLst/>
              <a:cxnLst/>
              <a:rect l="l" t="t" r="r" b="b"/>
              <a:pathLst>
                <a:path w="368" h="315" extrusionOk="0">
                  <a:moveTo>
                    <a:pt x="154" y="1"/>
                  </a:moveTo>
                  <a:cubicBezTo>
                    <a:pt x="69" y="1"/>
                    <a:pt x="0" y="72"/>
                    <a:pt x="0" y="157"/>
                  </a:cubicBezTo>
                  <a:cubicBezTo>
                    <a:pt x="0" y="252"/>
                    <a:pt x="77" y="315"/>
                    <a:pt x="158" y="315"/>
                  </a:cubicBezTo>
                  <a:cubicBezTo>
                    <a:pt x="197" y="315"/>
                    <a:pt x="236" y="300"/>
                    <a:pt x="268" y="269"/>
                  </a:cubicBezTo>
                  <a:cubicBezTo>
                    <a:pt x="368" y="171"/>
                    <a:pt x="298" y="1"/>
                    <a:pt x="158" y="1"/>
                  </a:cubicBezTo>
                  <a:lnTo>
                    <a:pt x="156" y="1"/>
                  </a:lnTo>
                  <a:cubicBezTo>
                    <a:pt x="156" y="1"/>
                    <a:pt x="155"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5"/>
            <p:cNvSpPr/>
            <p:nvPr/>
          </p:nvSpPr>
          <p:spPr>
            <a:xfrm>
              <a:off x="6508525" y="785850"/>
              <a:ext cx="54500" cy="32950"/>
            </a:xfrm>
            <a:custGeom>
              <a:avLst/>
              <a:gdLst/>
              <a:ahLst/>
              <a:cxnLst/>
              <a:rect l="l" t="t" r="r" b="b"/>
              <a:pathLst>
                <a:path w="2180" h="1318" extrusionOk="0">
                  <a:moveTo>
                    <a:pt x="847" y="0"/>
                  </a:moveTo>
                  <a:cubicBezTo>
                    <a:pt x="814" y="0"/>
                    <a:pt x="781" y="10"/>
                    <a:pt x="753" y="32"/>
                  </a:cubicBezTo>
                  <a:lnTo>
                    <a:pt x="84" y="534"/>
                  </a:lnTo>
                  <a:cubicBezTo>
                    <a:pt x="0" y="596"/>
                    <a:pt x="0" y="721"/>
                    <a:pt x="84" y="784"/>
                  </a:cubicBezTo>
                  <a:lnTo>
                    <a:pt x="753" y="1286"/>
                  </a:lnTo>
                  <a:cubicBezTo>
                    <a:pt x="781" y="1307"/>
                    <a:pt x="814" y="1317"/>
                    <a:pt x="847" y="1317"/>
                  </a:cubicBezTo>
                  <a:cubicBezTo>
                    <a:pt x="895" y="1317"/>
                    <a:pt x="942" y="1296"/>
                    <a:pt x="972" y="1255"/>
                  </a:cubicBezTo>
                  <a:cubicBezTo>
                    <a:pt x="1025" y="1185"/>
                    <a:pt x="1010" y="1087"/>
                    <a:pt x="941" y="1036"/>
                  </a:cubicBezTo>
                  <a:lnTo>
                    <a:pt x="648" y="815"/>
                  </a:lnTo>
                  <a:lnTo>
                    <a:pt x="2018" y="815"/>
                  </a:lnTo>
                  <a:cubicBezTo>
                    <a:pt x="2020" y="815"/>
                    <a:pt x="2021" y="815"/>
                    <a:pt x="2023" y="815"/>
                  </a:cubicBezTo>
                  <a:cubicBezTo>
                    <a:pt x="2110" y="815"/>
                    <a:pt x="2180" y="746"/>
                    <a:pt x="2180" y="659"/>
                  </a:cubicBezTo>
                  <a:cubicBezTo>
                    <a:pt x="2180" y="573"/>
                    <a:pt x="2111" y="503"/>
                    <a:pt x="2025" y="503"/>
                  </a:cubicBezTo>
                  <a:cubicBezTo>
                    <a:pt x="2023" y="503"/>
                    <a:pt x="2020" y="503"/>
                    <a:pt x="2018" y="503"/>
                  </a:cubicBezTo>
                  <a:lnTo>
                    <a:pt x="648" y="503"/>
                  </a:lnTo>
                  <a:lnTo>
                    <a:pt x="941" y="282"/>
                  </a:lnTo>
                  <a:cubicBezTo>
                    <a:pt x="1010" y="230"/>
                    <a:pt x="1025" y="131"/>
                    <a:pt x="972" y="63"/>
                  </a:cubicBezTo>
                  <a:cubicBezTo>
                    <a:pt x="942" y="22"/>
                    <a:pt x="895" y="0"/>
                    <a:pt x="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5"/>
            <p:cNvSpPr/>
            <p:nvPr/>
          </p:nvSpPr>
          <p:spPr>
            <a:xfrm>
              <a:off x="6588650" y="785850"/>
              <a:ext cx="54275" cy="32950"/>
            </a:xfrm>
            <a:custGeom>
              <a:avLst/>
              <a:gdLst/>
              <a:ahLst/>
              <a:cxnLst/>
              <a:rect l="l" t="t" r="r" b="b"/>
              <a:pathLst>
                <a:path w="2171" h="1318" extrusionOk="0">
                  <a:moveTo>
                    <a:pt x="1324" y="0"/>
                  </a:moveTo>
                  <a:cubicBezTo>
                    <a:pt x="1277" y="0"/>
                    <a:pt x="1230" y="22"/>
                    <a:pt x="1198" y="63"/>
                  </a:cubicBezTo>
                  <a:cubicBezTo>
                    <a:pt x="1147" y="131"/>
                    <a:pt x="1161" y="230"/>
                    <a:pt x="1229" y="282"/>
                  </a:cubicBezTo>
                  <a:lnTo>
                    <a:pt x="1524" y="503"/>
                  </a:lnTo>
                  <a:lnTo>
                    <a:pt x="152" y="503"/>
                  </a:lnTo>
                  <a:cubicBezTo>
                    <a:pt x="68" y="506"/>
                    <a:pt x="0" y="574"/>
                    <a:pt x="0" y="659"/>
                  </a:cubicBezTo>
                  <a:cubicBezTo>
                    <a:pt x="0" y="744"/>
                    <a:pt x="68" y="813"/>
                    <a:pt x="152" y="815"/>
                  </a:cubicBezTo>
                  <a:lnTo>
                    <a:pt x="1524" y="815"/>
                  </a:lnTo>
                  <a:lnTo>
                    <a:pt x="1229" y="1036"/>
                  </a:lnTo>
                  <a:cubicBezTo>
                    <a:pt x="1161" y="1087"/>
                    <a:pt x="1147" y="1185"/>
                    <a:pt x="1198" y="1255"/>
                  </a:cubicBezTo>
                  <a:cubicBezTo>
                    <a:pt x="1229" y="1296"/>
                    <a:pt x="1277" y="1317"/>
                    <a:pt x="1324" y="1317"/>
                  </a:cubicBezTo>
                  <a:cubicBezTo>
                    <a:pt x="1357" y="1317"/>
                    <a:pt x="1390" y="1307"/>
                    <a:pt x="1418" y="1286"/>
                  </a:cubicBezTo>
                  <a:lnTo>
                    <a:pt x="2087" y="784"/>
                  </a:lnTo>
                  <a:cubicBezTo>
                    <a:pt x="2170" y="721"/>
                    <a:pt x="2170" y="596"/>
                    <a:pt x="2087" y="534"/>
                  </a:cubicBezTo>
                  <a:lnTo>
                    <a:pt x="1418" y="32"/>
                  </a:lnTo>
                  <a:cubicBezTo>
                    <a:pt x="1390" y="10"/>
                    <a:pt x="1357"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45"/>
          <p:cNvGrpSpPr/>
          <p:nvPr/>
        </p:nvGrpSpPr>
        <p:grpSpPr>
          <a:xfrm>
            <a:off x="3638055" y="1865474"/>
            <a:ext cx="434188" cy="318605"/>
            <a:chOff x="1872000" y="1400400"/>
            <a:chExt cx="267275" cy="196125"/>
          </a:xfrm>
        </p:grpSpPr>
        <p:sp>
          <p:nvSpPr>
            <p:cNvPr id="506" name="Google Shape;506;p45"/>
            <p:cNvSpPr/>
            <p:nvPr/>
          </p:nvSpPr>
          <p:spPr>
            <a:xfrm>
              <a:off x="1901275" y="1417125"/>
              <a:ext cx="208725" cy="141750"/>
            </a:xfrm>
            <a:custGeom>
              <a:avLst/>
              <a:gdLst/>
              <a:ahLst/>
              <a:cxnLst/>
              <a:rect l="l" t="t" r="r" b="b"/>
              <a:pathLst>
                <a:path w="8349" h="5670" extrusionOk="0">
                  <a:moveTo>
                    <a:pt x="2668" y="1150"/>
                  </a:moveTo>
                  <a:cubicBezTo>
                    <a:pt x="2859" y="1150"/>
                    <a:pt x="3012" y="1305"/>
                    <a:pt x="3013" y="1496"/>
                  </a:cubicBezTo>
                  <a:lnTo>
                    <a:pt x="3013" y="1830"/>
                  </a:lnTo>
                  <a:cubicBezTo>
                    <a:pt x="3012" y="2114"/>
                    <a:pt x="2783" y="2344"/>
                    <a:pt x="2499" y="2344"/>
                  </a:cubicBezTo>
                  <a:cubicBezTo>
                    <a:pt x="2217" y="2344"/>
                    <a:pt x="1986" y="2114"/>
                    <a:pt x="1986" y="1830"/>
                  </a:cubicBezTo>
                  <a:lnTo>
                    <a:pt x="1988" y="1830"/>
                  </a:lnTo>
                  <a:lnTo>
                    <a:pt x="1988" y="1496"/>
                  </a:lnTo>
                  <a:cubicBezTo>
                    <a:pt x="1988" y="1305"/>
                    <a:pt x="2143" y="1150"/>
                    <a:pt x="2332" y="1150"/>
                  </a:cubicBezTo>
                  <a:close/>
                  <a:moveTo>
                    <a:pt x="6684" y="983"/>
                  </a:moveTo>
                  <a:cubicBezTo>
                    <a:pt x="6783" y="983"/>
                    <a:pt x="6862" y="1063"/>
                    <a:pt x="6862" y="1161"/>
                  </a:cubicBezTo>
                  <a:lnTo>
                    <a:pt x="6862" y="1663"/>
                  </a:lnTo>
                  <a:cubicBezTo>
                    <a:pt x="6862" y="1727"/>
                    <a:pt x="6828" y="1786"/>
                    <a:pt x="6773" y="1817"/>
                  </a:cubicBezTo>
                  <a:cubicBezTo>
                    <a:pt x="6725" y="1844"/>
                    <a:pt x="6695" y="1896"/>
                    <a:pt x="6695" y="1951"/>
                  </a:cubicBezTo>
                  <a:lnTo>
                    <a:pt x="6695" y="2202"/>
                  </a:lnTo>
                  <a:cubicBezTo>
                    <a:pt x="6695" y="2273"/>
                    <a:pt x="6744" y="2335"/>
                    <a:pt x="6814" y="2352"/>
                  </a:cubicBezTo>
                  <a:lnTo>
                    <a:pt x="7228" y="2457"/>
                  </a:lnTo>
                  <a:cubicBezTo>
                    <a:pt x="7308" y="2476"/>
                    <a:pt x="7363" y="2548"/>
                    <a:pt x="7363" y="2630"/>
                  </a:cubicBezTo>
                  <a:lnTo>
                    <a:pt x="7363" y="2677"/>
                  </a:lnTo>
                  <a:lnTo>
                    <a:pt x="5669" y="2677"/>
                  </a:lnTo>
                  <a:lnTo>
                    <a:pt x="5669" y="2630"/>
                  </a:lnTo>
                  <a:cubicBezTo>
                    <a:pt x="5669" y="2548"/>
                    <a:pt x="5725" y="2476"/>
                    <a:pt x="5804" y="2457"/>
                  </a:cubicBezTo>
                  <a:lnTo>
                    <a:pt x="6220" y="2352"/>
                  </a:lnTo>
                  <a:cubicBezTo>
                    <a:pt x="6290" y="2335"/>
                    <a:pt x="6338" y="2273"/>
                    <a:pt x="6338" y="2202"/>
                  </a:cubicBezTo>
                  <a:lnTo>
                    <a:pt x="6338" y="1951"/>
                  </a:lnTo>
                  <a:cubicBezTo>
                    <a:pt x="6338" y="1895"/>
                    <a:pt x="6309" y="1844"/>
                    <a:pt x="6260" y="1817"/>
                  </a:cubicBezTo>
                  <a:lnTo>
                    <a:pt x="6262" y="1817"/>
                  </a:lnTo>
                  <a:cubicBezTo>
                    <a:pt x="6207" y="1786"/>
                    <a:pt x="6172" y="1727"/>
                    <a:pt x="6172" y="1663"/>
                  </a:cubicBezTo>
                  <a:lnTo>
                    <a:pt x="6172" y="1161"/>
                  </a:lnTo>
                  <a:cubicBezTo>
                    <a:pt x="6172" y="1063"/>
                    <a:pt x="6251" y="983"/>
                    <a:pt x="6349" y="983"/>
                  </a:cubicBezTo>
                  <a:close/>
                  <a:moveTo>
                    <a:pt x="8035" y="314"/>
                  </a:moveTo>
                  <a:lnTo>
                    <a:pt x="8035" y="2678"/>
                  </a:lnTo>
                  <a:lnTo>
                    <a:pt x="7678" y="2678"/>
                  </a:lnTo>
                  <a:lnTo>
                    <a:pt x="7678" y="2631"/>
                  </a:lnTo>
                  <a:cubicBezTo>
                    <a:pt x="7678" y="2405"/>
                    <a:pt x="7524" y="2208"/>
                    <a:pt x="7306" y="2155"/>
                  </a:cubicBezTo>
                  <a:lnTo>
                    <a:pt x="7009" y="2081"/>
                  </a:lnTo>
                  <a:lnTo>
                    <a:pt x="7009" y="2031"/>
                  </a:lnTo>
                  <a:cubicBezTo>
                    <a:pt x="7115" y="1938"/>
                    <a:pt x="7176" y="1805"/>
                    <a:pt x="7177" y="1663"/>
                  </a:cubicBezTo>
                  <a:lnTo>
                    <a:pt x="7177" y="1161"/>
                  </a:lnTo>
                  <a:cubicBezTo>
                    <a:pt x="7176" y="891"/>
                    <a:pt x="6956" y="670"/>
                    <a:pt x="6686" y="670"/>
                  </a:cubicBezTo>
                  <a:lnTo>
                    <a:pt x="6351" y="670"/>
                  </a:lnTo>
                  <a:cubicBezTo>
                    <a:pt x="6080" y="670"/>
                    <a:pt x="5859" y="891"/>
                    <a:pt x="5859" y="1161"/>
                  </a:cubicBezTo>
                  <a:lnTo>
                    <a:pt x="5859" y="1663"/>
                  </a:lnTo>
                  <a:cubicBezTo>
                    <a:pt x="5859" y="1805"/>
                    <a:pt x="5921" y="1938"/>
                    <a:pt x="6026" y="2031"/>
                  </a:cubicBezTo>
                  <a:lnTo>
                    <a:pt x="6026" y="2081"/>
                  </a:lnTo>
                  <a:lnTo>
                    <a:pt x="5729" y="2155"/>
                  </a:lnTo>
                  <a:cubicBezTo>
                    <a:pt x="5511" y="2208"/>
                    <a:pt x="5357" y="2405"/>
                    <a:pt x="5357" y="2631"/>
                  </a:cubicBezTo>
                  <a:lnTo>
                    <a:pt x="5357" y="2678"/>
                  </a:lnTo>
                  <a:lnTo>
                    <a:pt x="5000" y="2678"/>
                  </a:lnTo>
                  <a:lnTo>
                    <a:pt x="5000" y="314"/>
                  </a:lnTo>
                  <a:close/>
                  <a:moveTo>
                    <a:pt x="2678" y="2657"/>
                  </a:moveTo>
                  <a:lnTo>
                    <a:pt x="2678" y="2732"/>
                  </a:lnTo>
                  <a:cubicBezTo>
                    <a:pt x="2678" y="2789"/>
                    <a:pt x="2693" y="2845"/>
                    <a:pt x="2721" y="2894"/>
                  </a:cubicBezTo>
                  <a:lnTo>
                    <a:pt x="2509" y="3108"/>
                  </a:lnTo>
                  <a:cubicBezTo>
                    <a:pt x="2506" y="3110"/>
                    <a:pt x="2503" y="3111"/>
                    <a:pt x="2500" y="3111"/>
                  </a:cubicBezTo>
                  <a:cubicBezTo>
                    <a:pt x="2497" y="3111"/>
                    <a:pt x="2495" y="3110"/>
                    <a:pt x="2493" y="3108"/>
                  </a:cubicBezTo>
                  <a:lnTo>
                    <a:pt x="2278" y="2894"/>
                  </a:lnTo>
                  <a:cubicBezTo>
                    <a:pt x="2307" y="2845"/>
                    <a:pt x="2323" y="2789"/>
                    <a:pt x="2323" y="2732"/>
                  </a:cubicBezTo>
                  <a:lnTo>
                    <a:pt x="2323" y="2657"/>
                  </a:lnTo>
                  <a:close/>
                  <a:moveTo>
                    <a:pt x="2987" y="3073"/>
                  </a:moveTo>
                  <a:lnTo>
                    <a:pt x="3295" y="3191"/>
                  </a:lnTo>
                  <a:cubicBezTo>
                    <a:pt x="3427" y="3244"/>
                    <a:pt x="3514" y="3372"/>
                    <a:pt x="3516" y="3514"/>
                  </a:cubicBezTo>
                  <a:lnTo>
                    <a:pt x="3516" y="4509"/>
                  </a:lnTo>
                  <a:cubicBezTo>
                    <a:pt x="3516" y="4607"/>
                    <a:pt x="3435" y="4687"/>
                    <a:pt x="3337" y="4687"/>
                  </a:cubicBezTo>
                  <a:lnTo>
                    <a:pt x="2657" y="4687"/>
                  </a:lnTo>
                  <a:lnTo>
                    <a:pt x="2657" y="4498"/>
                  </a:lnTo>
                  <a:lnTo>
                    <a:pt x="3003" y="4498"/>
                  </a:lnTo>
                  <a:cubicBezTo>
                    <a:pt x="3089" y="4498"/>
                    <a:pt x="3159" y="4428"/>
                    <a:pt x="3159" y="4341"/>
                  </a:cubicBezTo>
                  <a:lnTo>
                    <a:pt x="3159" y="3839"/>
                  </a:lnTo>
                  <a:cubicBezTo>
                    <a:pt x="3156" y="3755"/>
                    <a:pt x="3086" y="3688"/>
                    <a:pt x="3003" y="3688"/>
                  </a:cubicBezTo>
                  <a:cubicBezTo>
                    <a:pt x="2918" y="3688"/>
                    <a:pt x="2848" y="3755"/>
                    <a:pt x="2845" y="3839"/>
                  </a:cubicBezTo>
                  <a:lnTo>
                    <a:pt x="2845" y="4185"/>
                  </a:lnTo>
                  <a:lnTo>
                    <a:pt x="2155" y="4185"/>
                  </a:lnTo>
                  <a:lnTo>
                    <a:pt x="2155" y="3839"/>
                  </a:lnTo>
                  <a:cubicBezTo>
                    <a:pt x="2152" y="3755"/>
                    <a:pt x="2082" y="3688"/>
                    <a:pt x="1998" y="3688"/>
                  </a:cubicBezTo>
                  <a:cubicBezTo>
                    <a:pt x="1914" y="3688"/>
                    <a:pt x="1844" y="3755"/>
                    <a:pt x="1841" y="3839"/>
                  </a:cubicBezTo>
                  <a:lnTo>
                    <a:pt x="1841" y="4341"/>
                  </a:lnTo>
                  <a:cubicBezTo>
                    <a:pt x="1841" y="4428"/>
                    <a:pt x="1911" y="4498"/>
                    <a:pt x="1998" y="4498"/>
                  </a:cubicBezTo>
                  <a:lnTo>
                    <a:pt x="2343" y="4498"/>
                  </a:lnTo>
                  <a:lnTo>
                    <a:pt x="2343" y="4687"/>
                  </a:lnTo>
                  <a:lnTo>
                    <a:pt x="1663" y="4687"/>
                  </a:lnTo>
                  <a:cubicBezTo>
                    <a:pt x="1565" y="4687"/>
                    <a:pt x="1486" y="4606"/>
                    <a:pt x="1486" y="4509"/>
                  </a:cubicBezTo>
                  <a:lnTo>
                    <a:pt x="1486" y="3514"/>
                  </a:lnTo>
                  <a:cubicBezTo>
                    <a:pt x="1486" y="3372"/>
                    <a:pt x="1573" y="3244"/>
                    <a:pt x="1706" y="3191"/>
                  </a:cubicBezTo>
                  <a:lnTo>
                    <a:pt x="2013" y="3073"/>
                  </a:lnTo>
                  <a:lnTo>
                    <a:pt x="2272" y="3330"/>
                  </a:lnTo>
                  <a:cubicBezTo>
                    <a:pt x="2335" y="3393"/>
                    <a:pt x="2418" y="3425"/>
                    <a:pt x="2501" y="3425"/>
                  </a:cubicBezTo>
                  <a:cubicBezTo>
                    <a:pt x="2583" y="3425"/>
                    <a:pt x="2666" y="3393"/>
                    <a:pt x="2729" y="3330"/>
                  </a:cubicBezTo>
                  <a:lnTo>
                    <a:pt x="2987" y="3073"/>
                  </a:lnTo>
                  <a:close/>
                  <a:moveTo>
                    <a:pt x="4687" y="4665"/>
                  </a:moveTo>
                  <a:lnTo>
                    <a:pt x="4687" y="5356"/>
                  </a:lnTo>
                  <a:lnTo>
                    <a:pt x="314" y="5356"/>
                  </a:lnTo>
                  <a:lnTo>
                    <a:pt x="314" y="4665"/>
                  </a:lnTo>
                  <a:lnTo>
                    <a:pt x="1198" y="4665"/>
                  </a:lnTo>
                  <a:cubicBezTo>
                    <a:pt x="1265" y="4864"/>
                    <a:pt x="1452" y="4999"/>
                    <a:pt x="1663" y="5000"/>
                  </a:cubicBezTo>
                  <a:lnTo>
                    <a:pt x="3337" y="5000"/>
                  </a:lnTo>
                  <a:cubicBezTo>
                    <a:pt x="3548" y="4999"/>
                    <a:pt x="3735" y="4864"/>
                    <a:pt x="3802" y="4665"/>
                  </a:cubicBezTo>
                  <a:close/>
                  <a:moveTo>
                    <a:pt x="6684" y="3662"/>
                  </a:moveTo>
                  <a:cubicBezTo>
                    <a:pt x="6783" y="3662"/>
                    <a:pt x="6862" y="3742"/>
                    <a:pt x="6862" y="3840"/>
                  </a:cubicBezTo>
                  <a:lnTo>
                    <a:pt x="6862" y="4342"/>
                  </a:lnTo>
                  <a:cubicBezTo>
                    <a:pt x="6862" y="4405"/>
                    <a:pt x="6827" y="4465"/>
                    <a:pt x="6773" y="4496"/>
                  </a:cubicBezTo>
                  <a:cubicBezTo>
                    <a:pt x="6725" y="4524"/>
                    <a:pt x="6695" y="4575"/>
                    <a:pt x="6695" y="4630"/>
                  </a:cubicBezTo>
                  <a:lnTo>
                    <a:pt x="6695" y="4881"/>
                  </a:lnTo>
                  <a:cubicBezTo>
                    <a:pt x="6695" y="4952"/>
                    <a:pt x="6744" y="5015"/>
                    <a:pt x="6812" y="5033"/>
                  </a:cubicBezTo>
                  <a:lnTo>
                    <a:pt x="7228" y="5136"/>
                  </a:lnTo>
                  <a:cubicBezTo>
                    <a:pt x="7308" y="5156"/>
                    <a:pt x="7363" y="5228"/>
                    <a:pt x="7363" y="5309"/>
                  </a:cubicBezTo>
                  <a:lnTo>
                    <a:pt x="7363" y="5356"/>
                  </a:lnTo>
                  <a:lnTo>
                    <a:pt x="5669" y="5356"/>
                  </a:lnTo>
                  <a:lnTo>
                    <a:pt x="5669" y="5309"/>
                  </a:lnTo>
                  <a:cubicBezTo>
                    <a:pt x="5669" y="5228"/>
                    <a:pt x="5725" y="5156"/>
                    <a:pt x="5804" y="5136"/>
                  </a:cubicBezTo>
                  <a:lnTo>
                    <a:pt x="6220" y="5033"/>
                  </a:lnTo>
                  <a:cubicBezTo>
                    <a:pt x="6290" y="5015"/>
                    <a:pt x="6338" y="4952"/>
                    <a:pt x="6338" y="4881"/>
                  </a:cubicBezTo>
                  <a:lnTo>
                    <a:pt x="6338" y="4630"/>
                  </a:lnTo>
                  <a:cubicBezTo>
                    <a:pt x="6338" y="4575"/>
                    <a:pt x="6309" y="4524"/>
                    <a:pt x="6260" y="4496"/>
                  </a:cubicBezTo>
                  <a:cubicBezTo>
                    <a:pt x="6205" y="4465"/>
                    <a:pt x="6172" y="4405"/>
                    <a:pt x="6172" y="4342"/>
                  </a:cubicBezTo>
                  <a:lnTo>
                    <a:pt x="6172" y="3840"/>
                  </a:lnTo>
                  <a:cubicBezTo>
                    <a:pt x="6172" y="3742"/>
                    <a:pt x="6251" y="3662"/>
                    <a:pt x="6349" y="3662"/>
                  </a:cubicBezTo>
                  <a:close/>
                  <a:moveTo>
                    <a:pt x="8035" y="2992"/>
                  </a:moveTo>
                  <a:lnTo>
                    <a:pt x="8035" y="5356"/>
                  </a:lnTo>
                  <a:lnTo>
                    <a:pt x="7678" y="5356"/>
                  </a:lnTo>
                  <a:lnTo>
                    <a:pt x="7678" y="5309"/>
                  </a:lnTo>
                  <a:cubicBezTo>
                    <a:pt x="7678" y="5084"/>
                    <a:pt x="7524" y="4887"/>
                    <a:pt x="7306" y="4832"/>
                  </a:cubicBezTo>
                  <a:lnTo>
                    <a:pt x="7009" y="4758"/>
                  </a:lnTo>
                  <a:lnTo>
                    <a:pt x="7009" y="4710"/>
                  </a:lnTo>
                  <a:cubicBezTo>
                    <a:pt x="7115" y="4617"/>
                    <a:pt x="7176" y="4482"/>
                    <a:pt x="7177" y="4342"/>
                  </a:cubicBezTo>
                  <a:lnTo>
                    <a:pt x="7177" y="3839"/>
                  </a:lnTo>
                  <a:cubicBezTo>
                    <a:pt x="7176" y="3568"/>
                    <a:pt x="6956" y="3349"/>
                    <a:pt x="6686" y="3349"/>
                  </a:cubicBezTo>
                  <a:lnTo>
                    <a:pt x="6351" y="3349"/>
                  </a:lnTo>
                  <a:cubicBezTo>
                    <a:pt x="6080" y="3349"/>
                    <a:pt x="5859" y="3568"/>
                    <a:pt x="5859" y="3839"/>
                  </a:cubicBezTo>
                  <a:lnTo>
                    <a:pt x="5859" y="4342"/>
                  </a:lnTo>
                  <a:cubicBezTo>
                    <a:pt x="5859" y="4482"/>
                    <a:pt x="5921" y="4617"/>
                    <a:pt x="6026" y="4710"/>
                  </a:cubicBezTo>
                  <a:lnTo>
                    <a:pt x="6026" y="4758"/>
                  </a:lnTo>
                  <a:lnTo>
                    <a:pt x="5729" y="4832"/>
                  </a:lnTo>
                  <a:cubicBezTo>
                    <a:pt x="5511" y="4887"/>
                    <a:pt x="5357" y="5084"/>
                    <a:pt x="5357" y="5309"/>
                  </a:cubicBezTo>
                  <a:lnTo>
                    <a:pt x="5357" y="5356"/>
                  </a:lnTo>
                  <a:lnTo>
                    <a:pt x="5000" y="5356"/>
                  </a:lnTo>
                  <a:lnTo>
                    <a:pt x="5000" y="2992"/>
                  </a:lnTo>
                  <a:close/>
                  <a:moveTo>
                    <a:pt x="8193" y="1"/>
                  </a:moveTo>
                  <a:cubicBezTo>
                    <a:pt x="8192" y="1"/>
                    <a:pt x="8192" y="1"/>
                    <a:pt x="8191" y="1"/>
                  </a:cubicBezTo>
                  <a:lnTo>
                    <a:pt x="1328" y="1"/>
                  </a:lnTo>
                  <a:cubicBezTo>
                    <a:pt x="1242" y="1"/>
                    <a:pt x="1172" y="71"/>
                    <a:pt x="1172" y="157"/>
                  </a:cubicBezTo>
                  <a:cubicBezTo>
                    <a:pt x="1172" y="243"/>
                    <a:pt x="1242" y="313"/>
                    <a:pt x="1328" y="314"/>
                  </a:cubicBezTo>
                  <a:lnTo>
                    <a:pt x="4687" y="314"/>
                  </a:lnTo>
                  <a:lnTo>
                    <a:pt x="4687" y="4353"/>
                  </a:lnTo>
                  <a:lnTo>
                    <a:pt x="3829" y="4353"/>
                  </a:lnTo>
                  <a:lnTo>
                    <a:pt x="3829" y="3514"/>
                  </a:lnTo>
                  <a:cubicBezTo>
                    <a:pt x="3828" y="3242"/>
                    <a:pt x="3661" y="2999"/>
                    <a:pt x="3408" y="2899"/>
                  </a:cubicBezTo>
                  <a:lnTo>
                    <a:pt x="2995" y="2740"/>
                  </a:lnTo>
                  <a:cubicBezTo>
                    <a:pt x="2993" y="2737"/>
                    <a:pt x="2992" y="2735"/>
                    <a:pt x="2992" y="2732"/>
                  </a:cubicBezTo>
                  <a:lnTo>
                    <a:pt x="2992" y="2501"/>
                  </a:lnTo>
                  <a:lnTo>
                    <a:pt x="2992" y="2495"/>
                  </a:lnTo>
                  <a:cubicBezTo>
                    <a:pt x="3202" y="2339"/>
                    <a:pt x="3327" y="2093"/>
                    <a:pt x="3327" y="1830"/>
                  </a:cubicBezTo>
                  <a:lnTo>
                    <a:pt x="3327" y="1496"/>
                  </a:lnTo>
                  <a:cubicBezTo>
                    <a:pt x="3326" y="1133"/>
                    <a:pt x="3032" y="838"/>
                    <a:pt x="2668" y="838"/>
                  </a:cubicBezTo>
                  <a:lnTo>
                    <a:pt x="2334" y="838"/>
                  </a:lnTo>
                  <a:cubicBezTo>
                    <a:pt x="1970" y="838"/>
                    <a:pt x="1675" y="1133"/>
                    <a:pt x="1675" y="1496"/>
                  </a:cubicBezTo>
                  <a:lnTo>
                    <a:pt x="1675" y="1830"/>
                  </a:lnTo>
                  <a:cubicBezTo>
                    <a:pt x="1674" y="2093"/>
                    <a:pt x="1799" y="2339"/>
                    <a:pt x="2009" y="2494"/>
                  </a:cubicBezTo>
                  <a:lnTo>
                    <a:pt x="2009" y="2501"/>
                  </a:lnTo>
                  <a:lnTo>
                    <a:pt x="2009" y="2731"/>
                  </a:lnTo>
                  <a:cubicBezTo>
                    <a:pt x="2009" y="2735"/>
                    <a:pt x="2008" y="2737"/>
                    <a:pt x="2007" y="2739"/>
                  </a:cubicBezTo>
                  <a:lnTo>
                    <a:pt x="1593" y="2899"/>
                  </a:lnTo>
                  <a:cubicBezTo>
                    <a:pt x="1340" y="2999"/>
                    <a:pt x="1175" y="3242"/>
                    <a:pt x="1173" y="3513"/>
                  </a:cubicBezTo>
                  <a:lnTo>
                    <a:pt x="1173" y="4351"/>
                  </a:lnTo>
                  <a:lnTo>
                    <a:pt x="314" y="4351"/>
                  </a:lnTo>
                  <a:lnTo>
                    <a:pt x="314" y="313"/>
                  </a:lnTo>
                  <a:lnTo>
                    <a:pt x="660" y="313"/>
                  </a:lnTo>
                  <a:cubicBezTo>
                    <a:pt x="747" y="313"/>
                    <a:pt x="817" y="243"/>
                    <a:pt x="817" y="157"/>
                  </a:cubicBezTo>
                  <a:cubicBezTo>
                    <a:pt x="817" y="71"/>
                    <a:pt x="747" y="1"/>
                    <a:pt x="660" y="1"/>
                  </a:cubicBezTo>
                  <a:lnTo>
                    <a:pt x="158" y="1"/>
                  </a:lnTo>
                  <a:cubicBezTo>
                    <a:pt x="72" y="1"/>
                    <a:pt x="1" y="71"/>
                    <a:pt x="1" y="157"/>
                  </a:cubicBezTo>
                  <a:lnTo>
                    <a:pt x="1" y="5512"/>
                  </a:lnTo>
                  <a:cubicBezTo>
                    <a:pt x="2" y="5599"/>
                    <a:pt x="72" y="5669"/>
                    <a:pt x="158" y="5669"/>
                  </a:cubicBezTo>
                  <a:lnTo>
                    <a:pt x="8192" y="5669"/>
                  </a:lnTo>
                  <a:cubicBezTo>
                    <a:pt x="8278" y="5669"/>
                    <a:pt x="8348" y="5599"/>
                    <a:pt x="8348" y="5512"/>
                  </a:cubicBezTo>
                  <a:lnTo>
                    <a:pt x="8348" y="157"/>
                  </a:lnTo>
                  <a:cubicBezTo>
                    <a:pt x="8348" y="72"/>
                    <a:pt x="8280" y="1"/>
                    <a:pt x="8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5"/>
            <p:cNvSpPr/>
            <p:nvPr/>
          </p:nvSpPr>
          <p:spPr>
            <a:xfrm>
              <a:off x="1872000" y="1400400"/>
              <a:ext cx="267275" cy="196125"/>
            </a:xfrm>
            <a:custGeom>
              <a:avLst/>
              <a:gdLst/>
              <a:ahLst/>
              <a:cxnLst/>
              <a:rect l="l" t="t" r="r" b="b"/>
              <a:pathLst>
                <a:path w="10691" h="7845" extrusionOk="0">
                  <a:moveTo>
                    <a:pt x="9697" y="313"/>
                  </a:moveTo>
                  <a:cubicBezTo>
                    <a:pt x="9795" y="313"/>
                    <a:pt x="9875" y="392"/>
                    <a:pt x="9875" y="492"/>
                  </a:cubicBezTo>
                  <a:lnTo>
                    <a:pt x="9875" y="6695"/>
                  </a:lnTo>
                  <a:lnTo>
                    <a:pt x="9529" y="6695"/>
                  </a:lnTo>
                  <a:cubicBezTo>
                    <a:pt x="9444" y="6698"/>
                    <a:pt x="9378" y="6766"/>
                    <a:pt x="9378" y="6851"/>
                  </a:cubicBezTo>
                  <a:cubicBezTo>
                    <a:pt x="9378" y="6936"/>
                    <a:pt x="9444" y="7005"/>
                    <a:pt x="9529" y="7007"/>
                  </a:cubicBezTo>
                  <a:lnTo>
                    <a:pt x="10366" y="7007"/>
                  </a:lnTo>
                  <a:cubicBezTo>
                    <a:pt x="10371" y="7007"/>
                    <a:pt x="10377" y="7013"/>
                    <a:pt x="10377" y="7018"/>
                  </a:cubicBezTo>
                  <a:lnTo>
                    <a:pt x="10377" y="7353"/>
                  </a:lnTo>
                  <a:cubicBezTo>
                    <a:pt x="10377" y="7452"/>
                    <a:pt x="10297" y="7531"/>
                    <a:pt x="10199" y="7531"/>
                  </a:cubicBezTo>
                  <a:lnTo>
                    <a:pt x="492" y="7531"/>
                  </a:lnTo>
                  <a:cubicBezTo>
                    <a:pt x="392" y="7531"/>
                    <a:pt x="313" y="7452"/>
                    <a:pt x="313" y="7353"/>
                  </a:cubicBezTo>
                  <a:lnTo>
                    <a:pt x="313" y="7018"/>
                  </a:lnTo>
                  <a:cubicBezTo>
                    <a:pt x="313" y="7013"/>
                    <a:pt x="318" y="7007"/>
                    <a:pt x="324" y="7007"/>
                  </a:cubicBezTo>
                  <a:lnTo>
                    <a:pt x="8860" y="7007"/>
                  </a:lnTo>
                  <a:cubicBezTo>
                    <a:pt x="8944" y="7005"/>
                    <a:pt x="9012" y="6936"/>
                    <a:pt x="9012" y="6851"/>
                  </a:cubicBezTo>
                  <a:cubicBezTo>
                    <a:pt x="9012" y="6766"/>
                    <a:pt x="8944" y="6698"/>
                    <a:pt x="8860" y="6695"/>
                  </a:cubicBezTo>
                  <a:lnTo>
                    <a:pt x="815" y="6695"/>
                  </a:lnTo>
                  <a:lnTo>
                    <a:pt x="815" y="492"/>
                  </a:lnTo>
                  <a:cubicBezTo>
                    <a:pt x="815" y="392"/>
                    <a:pt x="894" y="313"/>
                    <a:pt x="994" y="313"/>
                  </a:cubicBezTo>
                  <a:close/>
                  <a:moveTo>
                    <a:pt x="994" y="1"/>
                  </a:moveTo>
                  <a:cubicBezTo>
                    <a:pt x="722" y="1"/>
                    <a:pt x="503" y="220"/>
                    <a:pt x="503" y="492"/>
                  </a:cubicBezTo>
                  <a:lnTo>
                    <a:pt x="503" y="6695"/>
                  </a:lnTo>
                  <a:lnTo>
                    <a:pt x="324" y="6695"/>
                  </a:lnTo>
                  <a:cubicBezTo>
                    <a:pt x="145" y="6695"/>
                    <a:pt x="1" y="6839"/>
                    <a:pt x="1" y="7018"/>
                  </a:cubicBezTo>
                  <a:lnTo>
                    <a:pt x="1" y="7353"/>
                  </a:lnTo>
                  <a:cubicBezTo>
                    <a:pt x="1" y="7624"/>
                    <a:pt x="220" y="7845"/>
                    <a:pt x="492" y="7845"/>
                  </a:cubicBezTo>
                  <a:lnTo>
                    <a:pt x="10199" y="7845"/>
                  </a:lnTo>
                  <a:cubicBezTo>
                    <a:pt x="10470" y="7845"/>
                    <a:pt x="10689" y="7624"/>
                    <a:pt x="10690" y="7353"/>
                  </a:cubicBezTo>
                  <a:lnTo>
                    <a:pt x="10690" y="7018"/>
                  </a:lnTo>
                  <a:cubicBezTo>
                    <a:pt x="10689" y="6839"/>
                    <a:pt x="10545" y="6695"/>
                    <a:pt x="10366" y="6695"/>
                  </a:cubicBezTo>
                  <a:lnTo>
                    <a:pt x="10188" y="6695"/>
                  </a:lnTo>
                  <a:lnTo>
                    <a:pt x="10188" y="492"/>
                  </a:lnTo>
                  <a:cubicBezTo>
                    <a:pt x="10187" y="220"/>
                    <a:pt x="9967" y="1"/>
                    <a:pt x="9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45"/>
          <p:cNvGrpSpPr/>
          <p:nvPr/>
        </p:nvGrpSpPr>
        <p:grpSpPr>
          <a:xfrm>
            <a:off x="5122325" y="3539183"/>
            <a:ext cx="333118" cy="312495"/>
            <a:chOff x="5306200" y="272850"/>
            <a:chExt cx="213825" cy="200600"/>
          </a:xfrm>
        </p:grpSpPr>
        <p:sp>
          <p:nvSpPr>
            <p:cNvPr id="509" name="Google Shape;509;p45"/>
            <p:cNvSpPr/>
            <p:nvPr/>
          </p:nvSpPr>
          <p:spPr>
            <a:xfrm>
              <a:off x="5306200" y="272850"/>
              <a:ext cx="183775" cy="200600"/>
            </a:xfrm>
            <a:custGeom>
              <a:avLst/>
              <a:gdLst/>
              <a:ahLst/>
              <a:cxnLst/>
              <a:rect l="l" t="t" r="r" b="b"/>
              <a:pathLst>
                <a:path w="7351" h="8024" extrusionOk="0">
                  <a:moveTo>
                    <a:pt x="6414" y="3209"/>
                  </a:moveTo>
                  <a:cubicBezTo>
                    <a:pt x="6810" y="3271"/>
                    <a:pt x="7100" y="3612"/>
                    <a:pt x="7100" y="4012"/>
                  </a:cubicBezTo>
                  <a:cubicBezTo>
                    <a:pt x="7100" y="4412"/>
                    <a:pt x="6810" y="4752"/>
                    <a:pt x="6414" y="4814"/>
                  </a:cubicBezTo>
                  <a:lnTo>
                    <a:pt x="6414" y="3209"/>
                  </a:lnTo>
                  <a:close/>
                  <a:moveTo>
                    <a:pt x="938" y="3065"/>
                  </a:moveTo>
                  <a:lnTo>
                    <a:pt x="938" y="4958"/>
                  </a:lnTo>
                  <a:lnTo>
                    <a:pt x="662" y="4958"/>
                  </a:lnTo>
                  <a:cubicBezTo>
                    <a:pt x="434" y="4958"/>
                    <a:pt x="251" y="4774"/>
                    <a:pt x="251" y="4547"/>
                  </a:cubicBezTo>
                  <a:lnTo>
                    <a:pt x="251" y="3476"/>
                  </a:lnTo>
                  <a:cubicBezTo>
                    <a:pt x="251" y="3250"/>
                    <a:pt x="434" y="3065"/>
                    <a:pt x="662" y="3065"/>
                  </a:cubicBezTo>
                  <a:close/>
                  <a:moveTo>
                    <a:pt x="2009" y="3065"/>
                  </a:moveTo>
                  <a:lnTo>
                    <a:pt x="2009" y="4958"/>
                  </a:lnTo>
                  <a:lnTo>
                    <a:pt x="1190" y="4958"/>
                  </a:lnTo>
                  <a:lnTo>
                    <a:pt x="1190" y="3065"/>
                  </a:lnTo>
                  <a:close/>
                  <a:moveTo>
                    <a:pt x="2144" y="5879"/>
                  </a:moveTo>
                  <a:lnTo>
                    <a:pt x="2144" y="6432"/>
                  </a:lnTo>
                  <a:lnTo>
                    <a:pt x="1906" y="6432"/>
                  </a:lnTo>
                  <a:lnTo>
                    <a:pt x="2054" y="5879"/>
                  </a:lnTo>
                  <a:close/>
                  <a:moveTo>
                    <a:pt x="1972" y="5210"/>
                  </a:moveTo>
                  <a:lnTo>
                    <a:pt x="1503" y="6968"/>
                  </a:lnTo>
                  <a:lnTo>
                    <a:pt x="1190" y="6968"/>
                  </a:lnTo>
                  <a:lnTo>
                    <a:pt x="1190" y="5210"/>
                  </a:lnTo>
                  <a:close/>
                  <a:moveTo>
                    <a:pt x="6164" y="252"/>
                  </a:moveTo>
                  <a:lnTo>
                    <a:pt x="6164" y="7772"/>
                  </a:lnTo>
                  <a:lnTo>
                    <a:pt x="5610" y="7772"/>
                  </a:lnTo>
                  <a:lnTo>
                    <a:pt x="5610" y="2477"/>
                  </a:lnTo>
                  <a:cubicBezTo>
                    <a:pt x="5613" y="2406"/>
                    <a:pt x="5556" y="2347"/>
                    <a:pt x="5485" y="2347"/>
                  </a:cubicBezTo>
                  <a:cubicBezTo>
                    <a:pt x="5414" y="2347"/>
                    <a:pt x="5357" y="2406"/>
                    <a:pt x="5360" y="2477"/>
                  </a:cubicBezTo>
                  <a:lnTo>
                    <a:pt x="5360" y="6949"/>
                  </a:lnTo>
                  <a:cubicBezTo>
                    <a:pt x="5146" y="6658"/>
                    <a:pt x="4910" y="6385"/>
                    <a:pt x="4652" y="6132"/>
                  </a:cubicBezTo>
                  <a:cubicBezTo>
                    <a:pt x="4302" y="5793"/>
                    <a:pt x="3937" y="5522"/>
                    <a:pt x="3565" y="5328"/>
                  </a:cubicBezTo>
                  <a:cubicBezTo>
                    <a:pt x="3136" y="5103"/>
                    <a:pt x="2699" y="4981"/>
                    <a:pt x="2261" y="4961"/>
                  </a:cubicBezTo>
                  <a:lnTo>
                    <a:pt x="2261" y="3063"/>
                  </a:lnTo>
                  <a:cubicBezTo>
                    <a:pt x="2699" y="3043"/>
                    <a:pt x="3136" y="2920"/>
                    <a:pt x="3565" y="2695"/>
                  </a:cubicBezTo>
                  <a:cubicBezTo>
                    <a:pt x="3937" y="2501"/>
                    <a:pt x="4302" y="2231"/>
                    <a:pt x="4652" y="1892"/>
                  </a:cubicBezTo>
                  <a:cubicBezTo>
                    <a:pt x="4910" y="1638"/>
                    <a:pt x="5146" y="1365"/>
                    <a:pt x="5360" y="1074"/>
                  </a:cubicBezTo>
                  <a:lnTo>
                    <a:pt x="5360" y="1874"/>
                  </a:lnTo>
                  <a:cubicBezTo>
                    <a:pt x="5361" y="1941"/>
                    <a:pt x="5418" y="1995"/>
                    <a:pt x="5485" y="1995"/>
                  </a:cubicBezTo>
                  <a:cubicBezTo>
                    <a:pt x="5552" y="1995"/>
                    <a:pt x="5608" y="1941"/>
                    <a:pt x="5610" y="1874"/>
                  </a:cubicBezTo>
                  <a:lnTo>
                    <a:pt x="5610" y="252"/>
                  </a:lnTo>
                  <a:close/>
                  <a:moveTo>
                    <a:pt x="5485" y="0"/>
                  </a:moveTo>
                  <a:cubicBezTo>
                    <a:pt x="5415" y="0"/>
                    <a:pt x="5360" y="57"/>
                    <a:pt x="5360" y="127"/>
                  </a:cubicBezTo>
                  <a:lnTo>
                    <a:pt x="5360" y="628"/>
                  </a:lnTo>
                  <a:cubicBezTo>
                    <a:pt x="5107" y="1023"/>
                    <a:pt x="4808" y="1388"/>
                    <a:pt x="4471" y="1715"/>
                  </a:cubicBezTo>
                  <a:cubicBezTo>
                    <a:pt x="3955" y="2217"/>
                    <a:pt x="3129" y="2814"/>
                    <a:pt x="2136" y="2814"/>
                  </a:cubicBezTo>
                  <a:lnTo>
                    <a:pt x="662" y="2814"/>
                  </a:lnTo>
                  <a:cubicBezTo>
                    <a:pt x="297" y="2815"/>
                    <a:pt x="1" y="3111"/>
                    <a:pt x="1" y="3476"/>
                  </a:cubicBezTo>
                  <a:lnTo>
                    <a:pt x="1" y="4547"/>
                  </a:lnTo>
                  <a:cubicBezTo>
                    <a:pt x="1" y="4912"/>
                    <a:pt x="297" y="5208"/>
                    <a:pt x="662" y="5210"/>
                  </a:cubicBezTo>
                  <a:lnTo>
                    <a:pt x="938" y="5210"/>
                  </a:lnTo>
                  <a:lnTo>
                    <a:pt x="938" y="7094"/>
                  </a:lnTo>
                  <a:cubicBezTo>
                    <a:pt x="938" y="7163"/>
                    <a:pt x="994" y="7220"/>
                    <a:pt x="1064" y="7220"/>
                  </a:cubicBezTo>
                  <a:lnTo>
                    <a:pt x="1600" y="7220"/>
                  </a:lnTo>
                  <a:cubicBezTo>
                    <a:pt x="1657" y="7220"/>
                    <a:pt x="1706" y="7181"/>
                    <a:pt x="1721" y="7127"/>
                  </a:cubicBezTo>
                  <a:lnTo>
                    <a:pt x="1838" y="6684"/>
                  </a:lnTo>
                  <a:lnTo>
                    <a:pt x="2269" y="6684"/>
                  </a:lnTo>
                  <a:cubicBezTo>
                    <a:pt x="2339" y="6684"/>
                    <a:pt x="2394" y="6627"/>
                    <a:pt x="2394" y="6557"/>
                  </a:cubicBezTo>
                  <a:lnTo>
                    <a:pt x="2394" y="5754"/>
                  </a:lnTo>
                  <a:cubicBezTo>
                    <a:pt x="2394" y="5684"/>
                    <a:pt x="2339" y="5628"/>
                    <a:pt x="2269" y="5628"/>
                  </a:cubicBezTo>
                  <a:lnTo>
                    <a:pt x="2120" y="5628"/>
                  </a:lnTo>
                  <a:lnTo>
                    <a:pt x="2231" y="5211"/>
                  </a:lnTo>
                  <a:cubicBezTo>
                    <a:pt x="3182" y="5247"/>
                    <a:pt x="3971" y="5824"/>
                    <a:pt x="4471" y="6308"/>
                  </a:cubicBezTo>
                  <a:cubicBezTo>
                    <a:pt x="4808" y="6635"/>
                    <a:pt x="5105" y="7002"/>
                    <a:pt x="5359" y="7397"/>
                  </a:cubicBezTo>
                  <a:lnTo>
                    <a:pt x="5359" y="7897"/>
                  </a:lnTo>
                  <a:cubicBezTo>
                    <a:pt x="5359" y="7967"/>
                    <a:pt x="5415" y="8023"/>
                    <a:pt x="5484" y="8023"/>
                  </a:cubicBezTo>
                  <a:lnTo>
                    <a:pt x="6289" y="8023"/>
                  </a:lnTo>
                  <a:cubicBezTo>
                    <a:pt x="6357" y="8023"/>
                    <a:pt x="6414" y="7967"/>
                    <a:pt x="6414" y="7897"/>
                  </a:cubicBezTo>
                  <a:lnTo>
                    <a:pt x="6414" y="5067"/>
                  </a:lnTo>
                  <a:cubicBezTo>
                    <a:pt x="6948" y="5004"/>
                    <a:pt x="7351" y="4550"/>
                    <a:pt x="7351" y="4012"/>
                  </a:cubicBezTo>
                  <a:cubicBezTo>
                    <a:pt x="7351" y="3473"/>
                    <a:pt x="6948" y="3020"/>
                    <a:pt x="6414" y="2956"/>
                  </a:cubicBezTo>
                  <a:lnTo>
                    <a:pt x="6414" y="2955"/>
                  </a:lnTo>
                  <a:lnTo>
                    <a:pt x="6414" y="127"/>
                  </a:lnTo>
                  <a:cubicBezTo>
                    <a:pt x="6414" y="57"/>
                    <a:pt x="6359" y="0"/>
                    <a:pt x="6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5"/>
            <p:cNvSpPr/>
            <p:nvPr/>
          </p:nvSpPr>
          <p:spPr>
            <a:xfrm>
              <a:off x="5503925" y="370000"/>
              <a:ext cx="16100" cy="6275"/>
            </a:xfrm>
            <a:custGeom>
              <a:avLst/>
              <a:gdLst/>
              <a:ahLst/>
              <a:cxnLst/>
              <a:rect l="l" t="t" r="r" b="b"/>
              <a:pathLst>
                <a:path w="644" h="251" extrusionOk="0">
                  <a:moveTo>
                    <a:pt x="122" y="1"/>
                  </a:moveTo>
                  <a:cubicBezTo>
                    <a:pt x="54" y="3"/>
                    <a:pt x="0" y="58"/>
                    <a:pt x="0" y="126"/>
                  </a:cubicBezTo>
                  <a:cubicBezTo>
                    <a:pt x="0" y="193"/>
                    <a:pt x="54" y="250"/>
                    <a:pt x="122" y="251"/>
                  </a:cubicBezTo>
                  <a:lnTo>
                    <a:pt x="524" y="251"/>
                  </a:lnTo>
                  <a:cubicBezTo>
                    <a:pt x="591" y="250"/>
                    <a:pt x="644" y="193"/>
                    <a:pt x="644" y="126"/>
                  </a:cubicBezTo>
                  <a:cubicBezTo>
                    <a:pt x="644" y="58"/>
                    <a:pt x="591" y="3"/>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5"/>
            <p:cNvSpPr/>
            <p:nvPr/>
          </p:nvSpPr>
          <p:spPr>
            <a:xfrm>
              <a:off x="5490050" y="332100"/>
              <a:ext cx="14750" cy="13400"/>
            </a:xfrm>
            <a:custGeom>
              <a:avLst/>
              <a:gdLst/>
              <a:ahLst/>
              <a:cxnLst/>
              <a:rect l="l" t="t" r="r" b="b"/>
              <a:pathLst>
                <a:path w="590" h="536" extrusionOk="0">
                  <a:moveTo>
                    <a:pt x="451" y="1"/>
                  </a:moveTo>
                  <a:cubicBezTo>
                    <a:pt x="419" y="1"/>
                    <a:pt x="387" y="13"/>
                    <a:pt x="362" y="37"/>
                  </a:cubicBezTo>
                  <a:lnTo>
                    <a:pt x="78" y="321"/>
                  </a:lnTo>
                  <a:cubicBezTo>
                    <a:pt x="1" y="401"/>
                    <a:pt x="56" y="534"/>
                    <a:pt x="166" y="535"/>
                  </a:cubicBezTo>
                  <a:cubicBezTo>
                    <a:pt x="168" y="535"/>
                    <a:pt x="170" y="535"/>
                    <a:pt x="171" y="535"/>
                  </a:cubicBezTo>
                  <a:cubicBezTo>
                    <a:pt x="203" y="535"/>
                    <a:pt x="232" y="522"/>
                    <a:pt x="255" y="499"/>
                  </a:cubicBezTo>
                  <a:lnTo>
                    <a:pt x="539" y="215"/>
                  </a:lnTo>
                  <a:cubicBezTo>
                    <a:pt x="588" y="166"/>
                    <a:pt x="589" y="86"/>
                    <a:pt x="539" y="37"/>
                  </a:cubicBezTo>
                  <a:cubicBezTo>
                    <a:pt x="515" y="13"/>
                    <a:pt x="483" y="1"/>
                    <a:pt x="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5"/>
            <p:cNvSpPr/>
            <p:nvPr/>
          </p:nvSpPr>
          <p:spPr>
            <a:xfrm>
              <a:off x="5490775" y="400800"/>
              <a:ext cx="13950" cy="13325"/>
            </a:xfrm>
            <a:custGeom>
              <a:avLst/>
              <a:gdLst/>
              <a:ahLst/>
              <a:cxnLst/>
              <a:rect l="l" t="t" r="r" b="b"/>
              <a:pathLst>
                <a:path w="558" h="533" extrusionOk="0">
                  <a:moveTo>
                    <a:pt x="137" y="0"/>
                  </a:moveTo>
                  <a:cubicBezTo>
                    <a:pt x="105" y="0"/>
                    <a:pt x="73" y="12"/>
                    <a:pt x="49" y="37"/>
                  </a:cubicBezTo>
                  <a:cubicBezTo>
                    <a:pt x="0" y="86"/>
                    <a:pt x="0" y="166"/>
                    <a:pt x="49" y="214"/>
                  </a:cubicBezTo>
                  <a:lnTo>
                    <a:pt x="333" y="498"/>
                  </a:lnTo>
                  <a:cubicBezTo>
                    <a:pt x="357" y="521"/>
                    <a:pt x="388" y="533"/>
                    <a:pt x="419" y="533"/>
                  </a:cubicBezTo>
                  <a:cubicBezTo>
                    <a:pt x="451" y="533"/>
                    <a:pt x="484" y="520"/>
                    <a:pt x="508" y="496"/>
                  </a:cubicBezTo>
                  <a:cubicBezTo>
                    <a:pt x="556" y="449"/>
                    <a:pt x="557" y="370"/>
                    <a:pt x="510" y="321"/>
                  </a:cubicBezTo>
                  <a:lnTo>
                    <a:pt x="226" y="37"/>
                  </a:lnTo>
                  <a:cubicBezTo>
                    <a:pt x="201" y="12"/>
                    <a:pt x="16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45"/>
          <p:cNvGrpSpPr/>
          <p:nvPr/>
        </p:nvGrpSpPr>
        <p:grpSpPr>
          <a:xfrm>
            <a:off x="6555962" y="1859546"/>
            <a:ext cx="333134" cy="330472"/>
            <a:chOff x="5912850" y="4656250"/>
            <a:chExt cx="209650" cy="207975"/>
          </a:xfrm>
        </p:grpSpPr>
        <p:sp>
          <p:nvSpPr>
            <p:cNvPr id="514" name="Google Shape;514;p45"/>
            <p:cNvSpPr/>
            <p:nvPr/>
          </p:nvSpPr>
          <p:spPr>
            <a:xfrm>
              <a:off x="5988025" y="4656250"/>
              <a:ext cx="134475" cy="134850"/>
            </a:xfrm>
            <a:custGeom>
              <a:avLst/>
              <a:gdLst/>
              <a:ahLst/>
              <a:cxnLst/>
              <a:rect l="l" t="t" r="r" b="b"/>
              <a:pathLst>
                <a:path w="5379" h="5394" extrusionOk="0">
                  <a:moveTo>
                    <a:pt x="2689" y="269"/>
                  </a:moveTo>
                  <a:cubicBezTo>
                    <a:pt x="4024" y="269"/>
                    <a:pt x="5109" y="1118"/>
                    <a:pt x="5109" y="2164"/>
                  </a:cubicBezTo>
                  <a:cubicBezTo>
                    <a:pt x="5111" y="3085"/>
                    <a:pt x="4269" y="3869"/>
                    <a:pt x="3112" y="4030"/>
                  </a:cubicBezTo>
                  <a:cubicBezTo>
                    <a:pt x="3042" y="4039"/>
                    <a:pt x="2992" y="4101"/>
                    <a:pt x="2996" y="4172"/>
                  </a:cubicBezTo>
                  <a:lnTo>
                    <a:pt x="2996" y="4175"/>
                  </a:lnTo>
                  <a:cubicBezTo>
                    <a:pt x="2930" y="4606"/>
                    <a:pt x="2619" y="4960"/>
                    <a:pt x="2200" y="5082"/>
                  </a:cubicBezTo>
                  <a:cubicBezTo>
                    <a:pt x="2362" y="4808"/>
                    <a:pt x="2425" y="4487"/>
                    <a:pt x="2382" y="4174"/>
                  </a:cubicBezTo>
                  <a:cubicBezTo>
                    <a:pt x="2382" y="4172"/>
                    <a:pt x="2382" y="4172"/>
                    <a:pt x="2382" y="4171"/>
                  </a:cubicBezTo>
                  <a:cubicBezTo>
                    <a:pt x="2386" y="4101"/>
                    <a:pt x="2336" y="4039"/>
                    <a:pt x="2266" y="4030"/>
                  </a:cubicBezTo>
                  <a:cubicBezTo>
                    <a:pt x="1109" y="3869"/>
                    <a:pt x="269" y="3085"/>
                    <a:pt x="269" y="2164"/>
                  </a:cubicBezTo>
                  <a:cubicBezTo>
                    <a:pt x="269" y="1118"/>
                    <a:pt x="1355" y="269"/>
                    <a:pt x="2689" y="269"/>
                  </a:cubicBezTo>
                  <a:close/>
                  <a:moveTo>
                    <a:pt x="2690" y="1"/>
                  </a:moveTo>
                  <a:cubicBezTo>
                    <a:pt x="1978" y="1"/>
                    <a:pt x="1305" y="223"/>
                    <a:pt x="799" y="624"/>
                  </a:cubicBezTo>
                  <a:cubicBezTo>
                    <a:pt x="285" y="1033"/>
                    <a:pt x="1" y="1580"/>
                    <a:pt x="1" y="2164"/>
                  </a:cubicBezTo>
                  <a:cubicBezTo>
                    <a:pt x="1" y="3191"/>
                    <a:pt x="888" y="4067"/>
                    <a:pt x="2124" y="4279"/>
                  </a:cubicBezTo>
                  <a:cubicBezTo>
                    <a:pt x="2149" y="4607"/>
                    <a:pt x="2032" y="4930"/>
                    <a:pt x="1801" y="5164"/>
                  </a:cubicBezTo>
                  <a:cubicBezTo>
                    <a:pt x="1718" y="5249"/>
                    <a:pt x="1778" y="5392"/>
                    <a:pt x="1896" y="5393"/>
                  </a:cubicBezTo>
                  <a:cubicBezTo>
                    <a:pt x="2554" y="5393"/>
                    <a:pt x="3120" y="4921"/>
                    <a:pt x="3250" y="4280"/>
                  </a:cubicBezTo>
                  <a:cubicBezTo>
                    <a:pt x="3822" y="4182"/>
                    <a:pt x="4345" y="3934"/>
                    <a:pt x="4730" y="3575"/>
                  </a:cubicBezTo>
                  <a:cubicBezTo>
                    <a:pt x="5148" y="3183"/>
                    <a:pt x="5379" y="2682"/>
                    <a:pt x="5379" y="2164"/>
                  </a:cubicBezTo>
                  <a:cubicBezTo>
                    <a:pt x="5379" y="1580"/>
                    <a:pt x="5095" y="1033"/>
                    <a:pt x="4580" y="624"/>
                  </a:cubicBezTo>
                  <a:cubicBezTo>
                    <a:pt x="4074" y="221"/>
                    <a:pt x="3402" y="1"/>
                    <a:pt x="2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5"/>
            <p:cNvSpPr/>
            <p:nvPr/>
          </p:nvSpPr>
          <p:spPr>
            <a:xfrm>
              <a:off x="6027950" y="4706725"/>
              <a:ext cx="8400" cy="7225"/>
            </a:xfrm>
            <a:custGeom>
              <a:avLst/>
              <a:gdLst/>
              <a:ahLst/>
              <a:cxnLst/>
              <a:rect l="l" t="t" r="r" b="b"/>
              <a:pathLst>
                <a:path w="336" h="289" extrusionOk="0">
                  <a:moveTo>
                    <a:pt x="193" y="1"/>
                  </a:moveTo>
                  <a:cubicBezTo>
                    <a:pt x="65" y="1"/>
                    <a:pt x="0" y="156"/>
                    <a:pt x="90" y="246"/>
                  </a:cubicBezTo>
                  <a:cubicBezTo>
                    <a:pt x="120" y="275"/>
                    <a:pt x="156" y="288"/>
                    <a:pt x="191" y="288"/>
                  </a:cubicBezTo>
                  <a:cubicBezTo>
                    <a:pt x="265" y="288"/>
                    <a:pt x="335" y="231"/>
                    <a:pt x="335" y="145"/>
                  </a:cubicBezTo>
                  <a:cubicBezTo>
                    <a:pt x="335" y="65"/>
                    <a:pt x="271" y="2"/>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5"/>
            <p:cNvSpPr/>
            <p:nvPr/>
          </p:nvSpPr>
          <p:spPr>
            <a:xfrm>
              <a:off x="6072975" y="4706725"/>
              <a:ext cx="8400" cy="7225"/>
            </a:xfrm>
            <a:custGeom>
              <a:avLst/>
              <a:gdLst/>
              <a:ahLst/>
              <a:cxnLst/>
              <a:rect l="l" t="t" r="r" b="b"/>
              <a:pathLst>
                <a:path w="336" h="289" extrusionOk="0">
                  <a:moveTo>
                    <a:pt x="193" y="1"/>
                  </a:moveTo>
                  <a:cubicBezTo>
                    <a:pt x="65" y="1"/>
                    <a:pt x="0" y="156"/>
                    <a:pt x="91" y="246"/>
                  </a:cubicBezTo>
                  <a:cubicBezTo>
                    <a:pt x="120" y="275"/>
                    <a:pt x="156" y="288"/>
                    <a:pt x="191" y="288"/>
                  </a:cubicBezTo>
                  <a:cubicBezTo>
                    <a:pt x="265" y="288"/>
                    <a:pt x="336" y="231"/>
                    <a:pt x="336" y="145"/>
                  </a:cubicBezTo>
                  <a:cubicBezTo>
                    <a:pt x="336" y="65"/>
                    <a:pt x="271"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5"/>
            <p:cNvSpPr/>
            <p:nvPr/>
          </p:nvSpPr>
          <p:spPr>
            <a:xfrm>
              <a:off x="6050450" y="4706725"/>
              <a:ext cx="8400" cy="7225"/>
            </a:xfrm>
            <a:custGeom>
              <a:avLst/>
              <a:gdLst/>
              <a:ahLst/>
              <a:cxnLst/>
              <a:rect l="l" t="t" r="r" b="b"/>
              <a:pathLst>
                <a:path w="336" h="289" extrusionOk="0">
                  <a:moveTo>
                    <a:pt x="193" y="1"/>
                  </a:moveTo>
                  <a:cubicBezTo>
                    <a:pt x="65" y="1"/>
                    <a:pt x="1" y="156"/>
                    <a:pt x="91" y="246"/>
                  </a:cubicBezTo>
                  <a:cubicBezTo>
                    <a:pt x="120" y="275"/>
                    <a:pt x="156" y="288"/>
                    <a:pt x="192" y="288"/>
                  </a:cubicBezTo>
                  <a:cubicBezTo>
                    <a:pt x="265" y="288"/>
                    <a:pt x="336" y="231"/>
                    <a:pt x="336" y="145"/>
                  </a:cubicBezTo>
                  <a:cubicBezTo>
                    <a:pt x="336" y="65"/>
                    <a:pt x="271" y="2"/>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5"/>
            <p:cNvSpPr/>
            <p:nvPr/>
          </p:nvSpPr>
          <p:spPr>
            <a:xfrm>
              <a:off x="5912850" y="4702125"/>
              <a:ext cx="164050" cy="162100"/>
            </a:xfrm>
            <a:custGeom>
              <a:avLst/>
              <a:gdLst/>
              <a:ahLst/>
              <a:cxnLst/>
              <a:rect l="l" t="t" r="r" b="b"/>
              <a:pathLst>
                <a:path w="6562" h="6484" extrusionOk="0">
                  <a:moveTo>
                    <a:pt x="974" y="0"/>
                  </a:moveTo>
                  <a:cubicBezTo>
                    <a:pt x="942" y="0"/>
                    <a:pt x="909" y="12"/>
                    <a:pt x="884" y="35"/>
                  </a:cubicBezTo>
                  <a:cubicBezTo>
                    <a:pt x="853" y="64"/>
                    <a:pt x="122" y="742"/>
                    <a:pt x="69" y="1314"/>
                  </a:cubicBezTo>
                  <a:cubicBezTo>
                    <a:pt x="0" y="2068"/>
                    <a:pt x="761" y="3382"/>
                    <a:pt x="1964" y="4585"/>
                  </a:cubicBezTo>
                  <a:cubicBezTo>
                    <a:pt x="3117" y="5736"/>
                    <a:pt x="4370" y="6483"/>
                    <a:pt x="5137" y="6483"/>
                  </a:cubicBezTo>
                  <a:cubicBezTo>
                    <a:pt x="5171" y="6483"/>
                    <a:pt x="5203" y="6482"/>
                    <a:pt x="5236" y="6479"/>
                  </a:cubicBezTo>
                  <a:cubicBezTo>
                    <a:pt x="5808" y="6427"/>
                    <a:pt x="6486" y="5696"/>
                    <a:pt x="6514" y="5665"/>
                  </a:cubicBezTo>
                  <a:cubicBezTo>
                    <a:pt x="6559" y="5617"/>
                    <a:pt x="6562" y="5544"/>
                    <a:pt x="6521" y="5491"/>
                  </a:cubicBezTo>
                  <a:cubicBezTo>
                    <a:pt x="6295" y="5209"/>
                    <a:pt x="6054" y="4937"/>
                    <a:pt x="5798" y="4680"/>
                  </a:cubicBezTo>
                  <a:cubicBezTo>
                    <a:pt x="5541" y="4424"/>
                    <a:pt x="5269" y="4183"/>
                    <a:pt x="4987" y="3957"/>
                  </a:cubicBezTo>
                  <a:cubicBezTo>
                    <a:pt x="4962" y="3937"/>
                    <a:pt x="4932" y="3927"/>
                    <a:pt x="4903" y="3927"/>
                  </a:cubicBezTo>
                  <a:cubicBezTo>
                    <a:pt x="4868" y="3927"/>
                    <a:pt x="4834" y="3941"/>
                    <a:pt x="4809" y="3966"/>
                  </a:cubicBezTo>
                  <a:lnTo>
                    <a:pt x="4300" y="4475"/>
                  </a:lnTo>
                  <a:lnTo>
                    <a:pt x="2648" y="2825"/>
                  </a:lnTo>
                  <a:cubicBezTo>
                    <a:pt x="2621" y="2793"/>
                    <a:pt x="2583" y="2776"/>
                    <a:pt x="2545" y="2776"/>
                  </a:cubicBezTo>
                  <a:cubicBezTo>
                    <a:pt x="2510" y="2776"/>
                    <a:pt x="2476" y="2789"/>
                    <a:pt x="2450" y="2815"/>
                  </a:cubicBezTo>
                  <a:cubicBezTo>
                    <a:pt x="2395" y="2872"/>
                    <a:pt x="2399" y="2963"/>
                    <a:pt x="2458" y="3013"/>
                  </a:cubicBezTo>
                  <a:lnTo>
                    <a:pt x="4204" y="4760"/>
                  </a:lnTo>
                  <a:cubicBezTo>
                    <a:pt x="4231" y="4787"/>
                    <a:pt x="4265" y="4800"/>
                    <a:pt x="4299" y="4800"/>
                  </a:cubicBezTo>
                  <a:cubicBezTo>
                    <a:pt x="4334" y="4800"/>
                    <a:pt x="4368" y="4787"/>
                    <a:pt x="4394" y="4760"/>
                  </a:cubicBezTo>
                  <a:lnTo>
                    <a:pt x="4913" y="4242"/>
                  </a:lnTo>
                  <a:cubicBezTo>
                    <a:pt x="5055" y="4359"/>
                    <a:pt x="5339" y="4600"/>
                    <a:pt x="5608" y="4869"/>
                  </a:cubicBezTo>
                  <a:cubicBezTo>
                    <a:pt x="5878" y="5139"/>
                    <a:pt x="6120" y="5425"/>
                    <a:pt x="6237" y="5567"/>
                  </a:cubicBezTo>
                  <a:cubicBezTo>
                    <a:pt x="6011" y="5792"/>
                    <a:pt x="5553" y="6182"/>
                    <a:pt x="5210" y="6213"/>
                  </a:cubicBezTo>
                  <a:cubicBezTo>
                    <a:pt x="5184" y="6215"/>
                    <a:pt x="5157" y="6216"/>
                    <a:pt x="5130" y="6216"/>
                  </a:cubicBezTo>
                  <a:cubicBezTo>
                    <a:pt x="4445" y="6216"/>
                    <a:pt x="3241" y="5484"/>
                    <a:pt x="2154" y="4396"/>
                  </a:cubicBezTo>
                  <a:cubicBezTo>
                    <a:pt x="1022" y="3265"/>
                    <a:pt x="275" y="2008"/>
                    <a:pt x="337" y="1340"/>
                  </a:cubicBezTo>
                  <a:cubicBezTo>
                    <a:pt x="368" y="998"/>
                    <a:pt x="758" y="540"/>
                    <a:pt x="983" y="313"/>
                  </a:cubicBezTo>
                  <a:cubicBezTo>
                    <a:pt x="1124" y="430"/>
                    <a:pt x="1411" y="672"/>
                    <a:pt x="1680" y="941"/>
                  </a:cubicBezTo>
                  <a:cubicBezTo>
                    <a:pt x="1951" y="1211"/>
                    <a:pt x="2191" y="1495"/>
                    <a:pt x="2308" y="1637"/>
                  </a:cubicBezTo>
                  <a:lnTo>
                    <a:pt x="1789" y="2156"/>
                  </a:lnTo>
                  <a:cubicBezTo>
                    <a:pt x="1737" y="2208"/>
                    <a:pt x="1737" y="2293"/>
                    <a:pt x="1789" y="2345"/>
                  </a:cubicBezTo>
                  <a:lnTo>
                    <a:pt x="2079" y="2635"/>
                  </a:lnTo>
                  <a:cubicBezTo>
                    <a:pt x="2107" y="2659"/>
                    <a:pt x="2136" y="2669"/>
                    <a:pt x="2165" y="2669"/>
                  </a:cubicBezTo>
                  <a:cubicBezTo>
                    <a:pt x="2267" y="2669"/>
                    <a:pt x="2353" y="2543"/>
                    <a:pt x="2269" y="2445"/>
                  </a:cubicBezTo>
                  <a:lnTo>
                    <a:pt x="2075" y="2251"/>
                  </a:lnTo>
                  <a:lnTo>
                    <a:pt x="2582" y="1742"/>
                  </a:lnTo>
                  <a:cubicBezTo>
                    <a:pt x="2631" y="1694"/>
                    <a:pt x="2635" y="1617"/>
                    <a:pt x="2593" y="1565"/>
                  </a:cubicBezTo>
                  <a:cubicBezTo>
                    <a:pt x="2143" y="994"/>
                    <a:pt x="1628" y="478"/>
                    <a:pt x="1057" y="29"/>
                  </a:cubicBezTo>
                  <a:cubicBezTo>
                    <a:pt x="1033" y="10"/>
                    <a:pt x="1004" y="0"/>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47"/>
        <p:cNvGrpSpPr/>
        <p:nvPr/>
      </p:nvGrpSpPr>
      <p:grpSpPr>
        <a:xfrm>
          <a:off x="0" y="0"/>
          <a:ext cx="0" cy="0"/>
          <a:chOff x="0" y="0"/>
          <a:chExt cx="0" cy="0"/>
        </a:xfrm>
      </p:grpSpPr>
      <p:sp>
        <p:nvSpPr>
          <p:cNvPr id="148" name="Google Shape;148;p28"/>
          <p:cNvSpPr txBox="1">
            <a:spLocks noGrp="1"/>
          </p:cNvSpPr>
          <p:nvPr>
            <p:ph type="subTitle" idx="7"/>
          </p:nvPr>
        </p:nvSpPr>
        <p:spPr>
          <a:xfrm>
            <a:off x="6512506" y="2612198"/>
            <a:ext cx="19065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ko-KR" altLang="en-US" dirty="0"/>
              <a:t>참고 사이트</a:t>
            </a:r>
            <a:endParaRPr lang="en-US" altLang="ko-KR" dirty="0"/>
          </a:p>
          <a:p>
            <a:pPr marL="0" lvl="0" indent="0" algn="r" rtl="0">
              <a:spcBef>
                <a:spcPts val="0"/>
              </a:spcBef>
              <a:spcAft>
                <a:spcPts val="0"/>
              </a:spcAft>
              <a:buNone/>
            </a:pPr>
            <a:r>
              <a:rPr lang="en-US" altLang="ko-KR" dirty="0"/>
              <a:t>&amp; </a:t>
            </a:r>
            <a:r>
              <a:rPr lang="ko-KR" altLang="en-US" dirty="0"/>
              <a:t>기본적인 기능</a:t>
            </a:r>
            <a:endParaRPr lang="en-US" altLang="ko-KR" dirty="0"/>
          </a:p>
        </p:txBody>
      </p:sp>
      <p:sp>
        <p:nvSpPr>
          <p:cNvPr id="149" name="Google Shape;149;p28"/>
          <p:cNvSpPr txBox="1">
            <a:spLocks noGrp="1"/>
          </p:cNvSpPr>
          <p:nvPr>
            <p:ph type="ctrTitle" idx="6"/>
          </p:nvPr>
        </p:nvSpPr>
        <p:spPr>
          <a:xfrm>
            <a:off x="6974340" y="2199050"/>
            <a:ext cx="1444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Basic </a:t>
            </a:r>
            <a:br>
              <a:rPr lang="en-US" dirty="0"/>
            </a:br>
            <a:r>
              <a:rPr lang="en-US" altLang="ko-KR" dirty="0"/>
              <a:t>Things</a:t>
            </a:r>
            <a:endParaRPr dirty="0"/>
          </a:p>
        </p:txBody>
      </p:sp>
      <p:sp>
        <p:nvSpPr>
          <p:cNvPr id="150" name="Google Shape;150;p28"/>
          <p:cNvSpPr txBox="1">
            <a:spLocks noGrp="1"/>
          </p:cNvSpPr>
          <p:nvPr>
            <p:ph type="title" idx="8"/>
          </p:nvPr>
        </p:nvSpPr>
        <p:spPr>
          <a:xfrm>
            <a:off x="6665206" y="1620947"/>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03</a:t>
            </a:r>
            <a:endParaRPr/>
          </a:p>
        </p:txBody>
      </p:sp>
      <p:sp>
        <p:nvSpPr>
          <p:cNvPr id="151" name="Google Shape;151;p28"/>
          <p:cNvSpPr txBox="1">
            <a:spLocks noGrp="1"/>
          </p:cNvSpPr>
          <p:nvPr>
            <p:ph type="ctrTitle" idx="21"/>
          </p:nvPr>
        </p:nvSpPr>
        <p:spPr>
          <a:xfrm>
            <a:off x="723600" y="470622"/>
            <a:ext cx="1753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T</a:t>
            </a:r>
            <a:r>
              <a:rPr lang="es"/>
              <a:t>able of Contents</a:t>
            </a:r>
            <a:endParaRPr/>
          </a:p>
        </p:txBody>
      </p:sp>
      <p:sp>
        <p:nvSpPr>
          <p:cNvPr id="152" name="Google Shape;152;p28"/>
          <p:cNvSpPr txBox="1">
            <a:spLocks noGrp="1"/>
          </p:cNvSpPr>
          <p:nvPr>
            <p:ph type="ctrTitle"/>
          </p:nvPr>
        </p:nvSpPr>
        <p:spPr>
          <a:xfrm>
            <a:off x="2869492" y="2202425"/>
            <a:ext cx="11700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endParaRPr dirty="0"/>
          </a:p>
          <a:p>
            <a:pPr marL="0" lvl="0" indent="0" algn="r" rtl="0">
              <a:spcBef>
                <a:spcPts val="0"/>
              </a:spcBef>
              <a:spcAft>
                <a:spcPts val="0"/>
              </a:spcAft>
              <a:buNone/>
            </a:pPr>
            <a:r>
              <a:rPr lang="es" dirty="0"/>
              <a:t>Proposal</a:t>
            </a:r>
            <a:br>
              <a:rPr lang="es" dirty="0"/>
            </a:br>
            <a:r>
              <a:rPr lang="es" dirty="0"/>
              <a:t>Background </a:t>
            </a:r>
            <a:endParaRPr dirty="0"/>
          </a:p>
        </p:txBody>
      </p:sp>
      <p:sp>
        <p:nvSpPr>
          <p:cNvPr id="153" name="Google Shape;153;p28"/>
          <p:cNvSpPr txBox="1">
            <a:spLocks noGrp="1"/>
          </p:cNvSpPr>
          <p:nvPr>
            <p:ph type="subTitle" idx="1"/>
          </p:nvPr>
        </p:nvSpPr>
        <p:spPr>
          <a:xfrm>
            <a:off x="2133184" y="2617473"/>
            <a:ext cx="19065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ko-KR" altLang="en-US" dirty="0"/>
              <a:t>프로젝트를 하게 된 이유</a:t>
            </a:r>
            <a:endParaRPr lang="en-US" altLang="ko-KR" dirty="0"/>
          </a:p>
          <a:p>
            <a:pPr marL="0" lvl="0" indent="0" algn="r" rtl="0">
              <a:spcBef>
                <a:spcPts val="0"/>
              </a:spcBef>
              <a:spcAft>
                <a:spcPts val="0"/>
              </a:spcAft>
              <a:buNone/>
            </a:pPr>
            <a:r>
              <a:rPr lang="en-US" altLang="ko-KR" dirty="0"/>
              <a:t>&amp;</a:t>
            </a:r>
            <a:r>
              <a:rPr lang="ko-KR" altLang="en-US" dirty="0"/>
              <a:t> 현재 시장상황</a:t>
            </a:r>
            <a:endParaRPr dirty="0"/>
          </a:p>
        </p:txBody>
      </p:sp>
      <p:sp>
        <p:nvSpPr>
          <p:cNvPr id="154" name="Google Shape;154;p28"/>
          <p:cNvSpPr txBox="1">
            <a:spLocks noGrp="1"/>
          </p:cNvSpPr>
          <p:nvPr>
            <p:ph type="title" idx="2"/>
          </p:nvPr>
        </p:nvSpPr>
        <p:spPr>
          <a:xfrm>
            <a:off x="2285884" y="1624335"/>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01</a:t>
            </a:r>
            <a:endParaRPr/>
          </a:p>
        </p:txBody>
      </p:sp>
      <p:sp>
        <p:nvSpPr>
          <p:cNvPr id="155" name="Google Shape;155;p28"/>
          <p:cNvSpPr txBox="1">
            <a:spLocks noGrp="1"/>
          </p:cNvSpPr>
          <p:nvPr>
            <p:ph type="ctrTitle" idx="3"/>
          </p:nvPr>
        </p:nvSpPr>
        <p:spPr>
          <a:xfrm>
            <a:off x="3965788" y="2199025"/>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Proposal</a:t>
            </a:r>
            <a:br>
              <a:rPr lang="en-US" dirty="0"/>
            </a:br>
            <a:r>
              <a:rPr lang="en-US" dirty="0"/>
              <a:t>Purposes</a:t>
            </a:r>
            <a:endParaRPr dirty="0"/>
          </a:p>
        </p:txBody>
      </p:sp>
      <p:sp>
        <p:nvSpPr>
          <p:cNvPr id="156" name="Google Shape;156;p28"/>
          <p:cNvSpPr txBox="1">
            <a:spLocks noGrp="1"/>
          </p:cNvSpPr>
          <p:nvPr>
            <p:ph type="subTitle" idx="4"/>
          </p:nvPr>
        </p:nvSpPr>
        <p:spPr>
          <a:xfrm>
            <a:off x="4240888" y="2612183"/>
            <a:ext cx="19767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ko-KR" altLang="en-US" dirty="0"/>
              <a:t>전제조건</a:t>
            </a:r>
            <a:r>
              <a:rPr lang="en-US" altLang="ko-KR" dirty="0"/>
              <a:t>(</a:t>
            </a:r>
            <a:r>
              <a:rPr lang="ko-KR" altLang="en-US" dirty="0"/>
              <a:t>목표</a:t>
            </a:r>
            <a:r>
              <a:rPr lang="en-US" altLang="ko-KR" dirty="0"/>
              <a:t>)</a:t>
            </a:r>
          </a:p>
          <a:p>
            <a:pPr marL="0" lvl="0" indent="0" algn="r" rtl="0">
              <a:spcBef>
                <a:spcPts val="0"/>
              </a:spcBef>
              <a:spcAft>
                <a:spcPts val="0"/>
              </a:spcAft>
              <a:buNone/>
            </a:pPr>
            <a:r>
              <a:rPr lang="en-US" altLang="ko-KR" dirty="0"/>
              <a:t>&amp; </a:t>
            </a:r>
            <a:r>
              <a:rPr lang="ko-KR" altLang="en-US" dirty="0"/>
              <a:t>장점과</a:t>
            </a:r>
            <a:r>
              <a:rPr lang="en-US" altLang="ko-KR" dirty="0"/>
              <a:t> </a:t>
            </a:r>
            <a:r>
              <a:rPr lang="ko-KR" altLang="en-US" dirty="0"/>
              <a:t>기대효과</a:t>
            </a:r>
            <a:endParaRPr dirty="0"/>
          </a:p>
        </p:txBody>
      </p:sp>
      <p:sp>
        <p:nvSpPr>
          <p:cNvPr id="157" name="Google Shape;157;p28"/>
          <p:cNvSpPr txBox="1">
            <a:spLocks noGrp="1"/>
          </p:cNvSpPr>
          <p:nvPr>
            <p:ph type="title" idx="5"/>
          </p:nvPr>
        </p:nvSpPr>
        <p:spPr>
          <a:xfrm>
            <a:off x="4483545" y="1620937"/>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02</a:t>
            </a:r>
            <a:endParaRPr/>
          </a:p>
        </p:txBody>
      </p:sp>
      <p:sp>
        <p:nvSpPr>
          <p:cNvPr id="158" name="Google Shape;158;p28"/>
          <p:cNvSpPr txBox="1">
            <a:spLocks noGrp="1"/>
          </p:cNvSpPr>
          <p:nvPr>
            <p:ph type="ctrTitle" idx="9"/>
          </p:nvPr>
        </p:nvSpPr>
        <p:spPr>
          <a:xfrm>
            <a:off x="725626" y="3784901"/>
            <a:ext cx="1170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Additional</a:t>
            </a:r>
            <a:br>
              <a:rPr lang="es" dirty="0"/>
            </a:br>
            <a:r>
              <a:rPr lang="en-US" altLang="ko-KR" dirty="0"/>
              <a:t>Things</a:t>
            </a:r>
            <a:endParaRPr dirty="0"/>
          </a:p>
        </p:txBody>
      </p:sp>
      <p:sp>
        <p:nvSpPr>
          <p:cNvPr id="159" name="Google Shape;159;p28"/>
          <p:cNvSpPr txBox="1">
            <a:spLocks noGrp="1"/>
          </p:cNvSpPr>
          <p:nvPr>
            <p:ph type="subTitle" idx="13"/>
          </p:nvPr>
        </p:nvSpPr>
        <p:spPr>
          <a:xfrm>
            <a:off x="725625" y="4199959"/>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KR" altLang="en-US" dirty="0"/>
              <a:t>추가적으로 구현할 </a:t>
            </a:r>
            <a:endParaRPr lang="en-US" altLang="ko-KR" dirty="0"/>
          </a:p>
          <a:p>
            <a:pPr marL="0" lvl="0" indent="0" algn="l" rtl="0">
              <a:spcBef>
                <a:spcPts val="0"/>
              </a:spcBef>
              <a:spcAft>
                <a:spcPts val="0"/>
              </a:spcAft>
              <a:buNone/>
            </a:pPr>
            <a:r>
              <a:rPr lang="ko-KR" altLang="en-US" dirty="0"/>
              <a:t>기능사항</a:t>
            </a:r>
            <a:endParaRPr dirty="0"/>
          </a:p>
        </p:txBody>
      </p:sp>
      <p:sp>
        <p:nvSpPr>
          <p:cNvPr id="160" name="Google Shape;160;p28"/>
          <p:cNvSpPr txBox="1">
            <a:spLocks noGrp="1"/>
          </p:cNvSpPr>
          <p:nvPr>
            <p:ph type="title" idx="14"/>
          </p:nvPr>
        </p:nvSpPr>
        <p:spPr>
          <a:xfrm>
            <a:off x="725637" y="3219993"/>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04</a:t>
            </a:r>
            <a:endParaRPr/>
          </a:p>
        </p:txBody>
      </p:sp>
      <p:sp>
        <p:nvSpPr>
          <p:cNvPr id="161" name="Google Shape;161;p28"/>
          <p:cNvSpPr txBox="1">
            <a:spLocks noGrp="1"/>
          </p:cNvSpPr>
          <p:nvPr>
            <p:ph type="ctrTitle" idx="15"/>
          </p:nvPr>
        </p:nvSpPr>
        <p:spPr>
          <a:xfrm>
            <a:off x="2870600" y="3781501"/>
            <a:ext cx="1168892"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dirty="0"/>
              <a:t>Differentiated Things</a:t>
            </a:r>
          </a:p>
        </p:txBody>
      </p:sp>
      <p:sp>
        <p:nvSpPr>
          <p:cNvPr id="162" name="Google Shape;162;p28"/>
          <p:cNvSpPr txBox="1">
            <a:spLocks noGrp="1"/>
          </p:cNvSpPr>
          <p:nvPr>
            <p:ph type="subTitle" idx="16"/>
          </p:nvPr>
        </p:nvSpPr>
        <p:spPr>
          <a:xfrm>
            <a:off x="2870596" y="4194668"/>
            <a:ext cx="19767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KR" altLang="en-US" dirty="0"/>
              <a:t>다른 사이트와의 </a:t>
            </a:r>
            <a:endParaRPr lang="en-US" altLang="ko-KR" dirty="0"/>
          </a:p>
          <a:p>
            <a:pPr marL="0" lvl="0" indent="0" algn="l" rtl="0">
              <a:spcBef>
                <a:spcPts val="0"/>
              </a:spcBef>
              <a:spcAft>
                <a:spcPts val="0"/>
              </a:spcAft>
              <a:buNone/>
            </a:pPr>
            <a:r>
              <a:rPr lang="ko-KR" altLang="en-US" dirty="0" err="1"/>
              <a:t>차별점</a:t>
            </a:r>
            <a:endParaRPr dirty="0"/>
          </a:p>
        </p:txBody>
      </p:sp>
      <p:sp>
        <p:nvSpPr>
          <p:cNvPr id="163" name="Google Shape;163;p28"/>
          <p:cNvSpPr txBox="1">
            <a:spLocks noGrp="1"/>
          </p:cNvSpPr>
          <p:nvPr>
            <p:ph type="title" idx="17"/>
          </p:nvPr>
        </p:nvSpPr>
        <p:spPr>
          <a:xfrm>
            <a:off x="2870612" y="3216594"/>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05</a:t>
            </a:r>
            <a:endParaRPr/>
          </a:p>
        </p:txBody>
      </p:sp>
      <p:sp>
        <p:nvSpPr>
          <p:cNvPr id="164" name="Google Shape;164;p28"/>
          <p:cNvSpPr txBox="1">
            <a:spLocks noGrp="1"/>
          </p:cNvSpPr>
          <p:nvPr>
            <p:ph type="ctrTitle" idx="18"/>
          </p:nvPr>
        </p:nvSpPr>
        <p:spPr>
          <a:xfrm>
            <a:off x="5015574" y="3781526"/>
            <a:ext cx="120201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Implemented </a:t>
            </a:r>
            <a:r>
              <a:rPr lang="en-US" altLang="ko-KR" dirty="0"/>
              <a:t>Things</a:t>
            </a:r>
            <a:endParaRPr dirty="0"/>
          </a:p>
        </p:txBody>
      </p:sp>
      <p:sp>
        <p:nvSpPr>
          <p:cNvPr id="165" name="Google Shape;165;p28"/>
          <p:cNvSpPr txBox="1">
            <a:spLocks noGrp="1"/>
          </p:cNvSpPr>
          <p:nvPr>
            <p:ph type="subTitle" idx="19"/>
          </p:nvPr>
        </p:nvSpPr>
        <p:spPr>
          <a:xfrm>
            <a:off x="5015575" y="4194684"/>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ko-KR" altLang="en-US" dirty="0"/>
              <a:t>사용할 기술 </a:t>
            </a:r>
            <a:endParaRPr lang="en-US" altLang="ko-KR" dirty="0"/>
          </a:p>
          <a:p>
            <a:pPr marL="0" lvl="0" indent="0" algn="l" rtl="0">
              <a:spcBef>
                <a:spcPts val="0"/>
              </a:spcBef>
              <a:spcAft>
                <a:spcPts val="0"/>
              </a:spcAft>
              <a:buClr>
                <a:schemeClr val="dk1"/>
              </a:buClr>
              <a:buSzPts val="1100"/>
              <a:buFont typeface="Arial"/>
              <a:buNone/>
            </a:pPr>
            <a:r>
              <a:rPr lang="en-US" altLang="ko-KR" dirty="0"/>
              <a:t>&amp;</a:t>
            </a:r>
            <a:r>
              <a:rPr lang="ko-KR" altLang="en-US" dirty="0"/>
              <a:t> 구축방안</a:t>
            </a:r>
            <a:endParaRPr lang="en-US" altLang="ko-KR" dirty="0"/>
          </a:p>
        </p:txBody>
      </p:sp>
      <p:sp>
        <p:nvSpPr>
          <p:cNvPr id="166" name="Google Shape;166;p28"/>
          <p:cNvSpPr txBox="1">
            <a:spLocks noGrp="1"/>
          </p:cNvSpPr>
          <p:nvPr>
            <p:ph type="title" idx="20"/>
          </p:nvPr>
        </p:nvSpPr>
        <p:spPr>
          <a:xfrm>
            <a:off x="5015587" y="3216604"/>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06</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pic>
        <p:nvPicPr>
          <p:cNvPr id="523" name="Google Shape;523;p46"/>
          <p:cNvPicPr preferRelativeResize="0"/>
          <p:nvPr/>
        </p:nvPicPr>
        <p:blipFill rotWithShape="1">
          <a:blip r:embed="rId3">
            <a:alphaModFix/>
          </a:blip>
          <a:srcRect t="11237"/>
          <a:stretch/>
        </p:blipFill>
        <p:spPr>
          <a:xfrm>
            <a:off x="0" y="0"/>
            <a:ext cx="3869100" cy="5143500"/>
          </a:xfrm>
          <a:prstGeom prst="rect">
            <a:avLst/>
          </a:prstGeom>
          <a:noFill/>
          <a:ln>
            <a:noFill/>
          </a:ln>
        </p:spPr>
      </p:pic>
      <p:sp>
        <p:nvSpPr>
          <p:cNvPr id="524" name="Google Shape;524;p46"/>
          <p:cNvSpPr txBox="1">
            <a:spLocks noGrp="1"/>
          </p:cNvSpPr>
          <p:nvPr>
            <p:ph type="ctrTitle" idx="6"/>
          </p:nvPr>
        </p:nvSpPr>
        <p:spPr>
          <a:xfrm>
            <a:off x="723600" y="452975"/>
            <a:ext cx="2078100" cy="9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lt1"/>
                </a:solidFill>
              </a:rPr>
              <a:t>Advertising and Promotion</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p:txBody>
      </p:sp>
      <p:sp>
        <p:nvSpPr>
          <p:cNvPr id="525" name="Google Shape;525;p46"/>
          <p:cNvSpPr txBox="1">
            <a:spLocks noGrp="1"/>
          </p:cNvSpPr>
          <p:nvPr>
            <p:ph type="subTitle" idx="4"/>
          </p:nvPr>
        </p:nvSpPr>
        <p:spPr>
          <a:xfrm>
            <a:off x="4240075" y="3844972"/>
            <a:ext cx="28884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Despite being red, Mars is a cold place, not hot. It’s full of iron oxide dust, which gives the planet its reddish cast</a:t>
            </a:r>
            <a:endParaRPr>
              <a:solidFill>
                <a:schemeClr val="dk1"/>
              </a:solidFill>
            </a:endParaRPr>
          </a:p>
        </p:txBody>
      </p:sp>
      <p:sp>
        <p:nvSpPr>
          <p:cNvPr id="526" name="Google Shape;526;p46"/>
          <p:cNvSpPr txBox="1">
            <a:spLocks noGrp="1"/>
          </p:cNvSpPr>
          <p:nvPr>
            <p:ph type="ctrTitle" idx="5"/>
          </p:nvPr>
        </p:nvSpPr>
        <p:spPr>
          <a:xfrm>
            <a:off x="4240075" y="3536372"/>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Online</a:t>
            </a:r>
            <a:endParaRPr>
              <a:solidFill>
                <a:schemeClr val="dk1"/>
              </a:solidFill>
            </a:endParaRPr>
          </a:p>
        </p:txBody>
      </p:sp>
      <p:sp>
        <p:nvSpPr>
          <p:cNvPr id="527" name="Google Shape;527;p46"/>
          <p:cNvSpPr txBox="1">
            <a:spLocks noGrp="1"/>
          </p:cNvSpPr>
          <p:nvPr>
            <p:ph type="subTitle" idx="2"/>
          </p:nvPr>
        </p:nvSpPr>
        <p:spPr>
          <a:xfrm>
            <a:off x="4240075" y="2675950"/>
            <a:ext cx="2888400" cy="7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Venus has a beautiful name and is the second planet from the Sun. It’s terribly hot, even hotter than Mercury</a:t>
            </a:r>
            <a:endParaRPr>
              <a:solidFill>
                <a:schemeClr val="dk1"/>
              </a:solidFill>
            </a:endParaRPr>
          </a:p>
        </p:txBody>
      </p:sp>
      <p:sp>
        <p:nvSpPr>
          <p:cNvPr id="528" name="Google Shape;528;p46"/>
          <p:cNvSpPr txBox="1">
            <a:spLocks noGrp="1"/>
          </p:cNvSpPr>
          <p:nvPr>
            <p:ph type="ctrTitle" idx="3"/>
          </p:nvPr>
        </p:nvSpPr>
        <p:spPr>
          <a:xfrm>
            <a:off x="4240075" y="2367238"/>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a:t>
            </a:r>
            <a:endParaRPr>
              <a:solidFill>
                <a:schemeClr val="dk1"/>
              </a:solidFill>
            </a:endParaRPr>
          </a:p>
        </p:txBody>
      </p:sp>
      <p:sp>
        <p:nvSpPr>
          <p:cNvPr id="529" name="Google Shape;529;p46"/>
          <p:cNvSpPr txBox="1">
            <a:spLocks noGrp="1"/>
          </p:cNvSpPr>
          <p:nvPr>
            <p:ph type="subTitle" idx="1"/>
          </p:nvPr>
        </p:nvSpPr>
        <p:spPr>
          <a:xfrm>
            <a:off x="4240075" y="1499975"/>
            <a:ext cx="28884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dk1"/>
                </a:solidFill>
              </a:rPr>
              <a:t>Mercury is the closest planet to the Sun and the smallest one in the Solar System—it’s only a bit larger than our Moon</a:t>
            </a:r>
            <a:endParaRPr>
              <a:solidFill>
                <a:schemeClr val="dk1"/>
              </a:solidFill>
            </a:endParaRPr>
          </a:p>
        </p:txBody>
      </p:sp>
      <p:sp>
        <p:nvSpPr>
          <p:cNvPr id="530" name="Google Shape;530;p46"/>
          <p:cNvSpPr txBox="1">
            <a:spLocks noGrp="1"/>
          </p:cNvSpPr>
          <p:nvPr>
            <p:ph type="ctrTitle"/>
          </p:nvPr>
        </p:nvSpPr>
        <p:spPr>
          <a:xfrm>
            <a:off x="4240075" y="11981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Advertising</a:t>
            </a:r>
            <a:endParaRPr>
              <a:solidFill>
                <a:schemeClr val="dk1"/>
              </a:solidFill>
            </a:endParaRPr>
          </a:p>
        </p:txBody>
      </p:sp>
      <p:grpSp>
        <p:nvGrpSpPr>
          <p:cNvPr id="531" name="Google Shape;531;p46"/>
          <p:cNvGrpSpPr/>
          <p:nvPr/>
        </p:nvGrpSpPr>
        <p:grpSpPr>
          <a:xfrm>
            <a:off x="3052581" y="2473070"/>
            <a:ext cx="375817" cy="327170"/>
            <a:chOff x="2679525" y="4080150"/>
            <a:chExt cx="221525" cy="192850"/>
          </a:xfrm>
        </p:grpSpPr>
        <p:sp>
          <p:nvSpPr>
            <p:cNvPr id="532" name="Google Shape;532;p46"/>
            <p:cNvSpPr/>
            <p:nvPr/>
          </p:nvSpPr>
          <p:spPr>
            <a:xfrm>
              <a:off x="2710850" y="4142575"/>
              <a:ext cx="141550" cy="6500"/>
            </a:xfrm>
            <a:custGeom>
              <a:avLst/>
              <a:gdLst/>
              <a:ahLst/>
              <a:cxnLst/>
              <a:rect l="l" t="t" r="r" b="b"/>
              <a:pathLst>
                <a:path w="5662" h="260" extrusionOk="0">
                  <a:moveTo>
                    <a:pt x="126" y="0"/>
                  </a:moveTo>
                  <a:cubicBezTo>
                    <a:pt x="56" y="3"/>
                    <a:pt x="1" y="59"/>
                    <a:pt x="1" y="129"/>
                  </a:cubicBezTo>
                  <a:cubicBezTo>
                    <a:pt x="1" y="199"/>
                    <a:pt x="56" y="257"/>
                    <a:pt x="126" y="260"/>
                  </a:cubicBezTo>
                  <a:lnTo>
                    <a:pt x="5536" y="260"/>
                  </a:lnTo>
                  <a:cubicBezTo>
                    <a:pt x="5606" y="257"/>
                    <a:pt x="5661" y="199"/>
                    <a:pt x="5661" y="129"/>
                  </a:cubicBezTo>
                  <a:cubicBezTo>
                    <a:pt x="5661" y="59"/>
                    <a:pt x="5606" y="3"/>
                    <a:pt x="5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2710850" y="4125225"/>
              <a:ext cx="92975" cy="6500"/>
            </a:xfrm>
            <a:custGeom>
              <a:avLst/>
              <a:gdLst/>
              <a:ahLst/>
              <a:cxnLst/>
              <a:rect l="l" t="t" r="r" b="b"/>
              <a:pathLst>
                <a:path w="3719" h="260" extrusionOk="0">
                  <a:moveTo>
                    <a:pt x="126" y="1"/>
                  </a:moveTo>
                  <a:cubicBezTo>
                    <a:pt x="56" y="2"/>
                    <a:pt x="1" y="60"/>
                    <a:pt x="1" y="130"/>
                  </a:cubicBezTo>
                  <a:cubicBezTo>
                    <a:pt x="1" y="200"/>
                    <a:pt x="56" y="258"/>
                    <a:pt x="126" y="259"/>
                  </a:cubicBezTo>
                  <a:lnTo>
                    <a:pt x="3593" y="259"/>
                  </a:lnTo>
                  <a:cubicBezTo>
                    <a:pt x="3663" y="258"/>
                    <a:pt x="3719" y="200"/>
                    <a:pt x="3719" y="130"/>
                  </a:cubicBezTo>
                  <a:cubicBezTo>
                    <a:pt x="3719" y="60"/>
                    <a:pt x="3663" y="2"/>
                    <a:pt x="3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a:off x="2811200" y="4125225"/>
              <a:ext cx="41200" cy="6500"/>
            </a:xfrm>
            <a:custGeom>
              <a:avLst/>
              <a:gdLst/>
              <a:ahLst/>
              <a:cxnLst/>
              <a:rect l="l" t="t" r="r" b="b"/>
              <a:pathLst>
                <a:path w="1648" h="260" extrusionOk="0">
                  <a:moveTo>
                    <a:pt x="130" y="1"/>
                  </a:moveTo>
                  <a:cubicBezTo>
                    <a:pt x="59" y="1"/>
                    <a:pt x="1" y="58"/>
                    <a:pt x="1" y="130"/>
                  </a:cubicBezTo>
                  <a:cubicBezTo>
                    <a:pt x="1" y="202"/>
                    <a:pt x="59" y="259"/>
                    <a:pt x="130" y="259"/>
                  </a:cubicBezTo>
                  <a:cubicBezTo>
                    <a:pt x="132" y="259"/>
                    <a:pt x="134" y="259"/>
                    <a:pt x="135" y="259"/>
                  </a:cubicBezTo>
                  <a:lnTo>
                    <a:pt x="1522" y="259"/>
                  </a:lnTo>
                  <a:cubicBezTo>
                    <a:pt x="1592" y="258"/>
                    <a:pt x="1647" y="200"/>
                    <a:pt x="1647" y="130"/>
                  </a:cubicBezTo>
                  <a:cubicBezTo>
                    <a:pt x="1647" y="60"/>
                    <a:pt x="1592" y="2"/>
                    <a:pt x="1522" y="1"/>
                  </a:cubicBezTo>
                  <a:lnTo>
                    <a:pt x="135" y="1"/>
                  </a:lnTo>
                  <a:cubicBezTo>
                    <a:pt x="134" y="1"/>
                    <a:pt x="13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6"/>
            <p:cNvSpPr/>
            <p:nvPr/>
          </p:nvSpPr>
          <p:spPr>
            <a:xfrm>
              <a:off x="2710850" y="4159900"/>
              <a:ext cx="51350" cy="6525"/>
            </a:xfrm>
            <a:custGeom>
              <a:avLst/>
              <a:gdLst/>
              <a:ahLst/>
              <a:cxnLst/>
              <a:rect l="l" t="t" r="r" b="b"/>
              <a:pathLst>
                <a:path w="2054" h="261" extrusionOk="0">
                  <a:moveTo>
                    <a:pt x="126" y="0"/>
                  </a:moveTo>
                  <a:cubicBezTo>
                    <a:pt x="56" y="3"/>
                    <a:pt x="1" y="60"/>
                    <a:pt x="1" y="130"/>
                  </a:cubicBezTo>
                  <a:cubicBezTo>
                    <a:pt x="1" y="200"/>
                    <a:pt x="56" y="258"/>
                    <a:pt x="126" y="260"/>
                  </a:cubicBezTo>
                  <a:lnTo>
                    <a:pt x="1928" y="260"/>
                  </a:lnTo>
                  <a:cubicBezTo>
                    <a:pt x="1998" y="258"/>
                    <a:pt x="2053" y="200"/>
                    <a:pt x="2053" y="130"/>
                  </a:cubicBezTo>
                  <a:cubicBezTo>
                    <a:pt x="2053" y="60"/>
                    <a:pt x="1998" y="3"/>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6"/>
            <p:cNvSpPr/>
            <p:nvPr/>
          </p:nvSpPr>
          <p:spPr>
            <a:xfrm>
              <a:off x="2776750" y="4159900"/>
              <a:ext cx="75650" cy="6525"/>
            </a:xfrm>
            <a:custGeom>
              <a:avLst/>
              <a:gdLst/>
              <a:ahLst/>
              <a:cxnLst/>
              <a:rect l="l" t="t" r="r" b="b"/>
              <a:pathLst>
                <a:path w="3026" h="261" extrusionOk="0">
                  <a:moveTo>
                    <a:pt x="125" y="0"/>
                  </a:moveTo>
                  <a:cubicBezTo>
                    <a:pt x="55" y="3"/>
                    <a:pt x="0" y="60"/>
                    <a:pt x="0" y="130"/>
                  </a:cubicBezTo>
                  <a:cubicBezTo>
                    <a:pt x="0" y="200"/>
                    <a:pt x="55" y="258"/>
                    <a:pt x="125" y="260"/>
                  </a:cubicBezTo>
                  <a:lnTo>
                    <a:pt x="2900" y="260"/>
                  </a:lnTo>
                  <a:cubicBezTo>
                    <a:pt x="2970" y="258"/>
                    <a:pt x="3025" y="200"/>
                    <a:pt x="3025" y="130"/>
                  </a:cubicBezTo>
                  <a:cubicBezTo>
                    <a:pt x="3025" y="60"/>
                    <a:pt x="2970" y="3"/>
                    <a:pt x="2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6"/>
            <p:cNvSpPr/>
            <p:nvPr/>
          </p:nvSpPr>
          <p:spPr>
            <a:xfrm>
              <a:off x="2710725" y="4107875"/>
              <a:ext cx="23850" cy="6525"/>
            </a:xfrm>
            <a:custGeom>
              <a:avLst/>
              <a:gdLst/>
              <a:ahLst/>
              <a:cxnLst/>
              <a:rect l="l" t="t" r="r" b="b"/>
              <a:pathLst>
                <a:path w="954" h="261" extrusionOk="0">
                  <a:moveTo>
                    <a:pt x="131" y="0"/>
                  </a:moveTo>
                  <a:cubicBezTo>
                    <a:pt x="58" y="0"/>
                    <a:pt x="0" y="58"/>
                    <a:pt x="0" y="131"/>
                  </a:cubicBezTo>
                  <a:cubicBezTo>
                    <a:pt x="0" y="202"/>
                    <a:pt x="58" y="260"/>
                    <a:pt x="131" y="260"/>
                  </a:cubicBezTo>
                  <a:lnTo>
                    <a:pt x="824" y="260"/>
                  </a:lnTo>
                  <a:cubicBezTo>
                    <a:pt x="895" y="260"/>
                    <a:pt x="953" y="202"/>
                    <a:pt x="953" y="131"/>
                  </a:cubicBezTo>
                  <a:cubicBezTo>
                    <a:pt x="953" y="58"/>
                    <a:pt x="895"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6"/>
            <p:cNvSpPr/>
            <p:nvPr/>
          </p:nvSpPr>
          <p:spPr>
            <a:xfrm>
              <a:off x="2741950" y="4107875"/>
              <a:ext cx="110550" cy="6525"/>
            </a:xfrm>
            <a:custGeom>
              <a:avLst/>
              <a:gdLst/>
              <a:ahLst/>
              <a:cxnLst/>
              <a:rect l="l" t="t" r="r" b="b"/>
              <a:pathLst>
                <a:path w="4422" h="261" extrusionOk="0">
                  <a:moveTo>
                    <a:pt x="130" y="0"/>
                  </a:moveTo>
                  <a:cubicBezTo>
                    <a:pt x="58" y="0"/>
                    <a:pt x="0" y="58"/>
                    <a:pt x="0" y="131"/>
                  </a:cubicBezTo>
                  <a:cubicBezTo>
                    <a:pt x="0" y="202"/>
                    <a:pt x="58" y="260"/>
                    <a:pt x="130" y="260"/>
                  </a:cubicBezTo>
                  <a:lnTo>
                    <a:pt x="4292" y="260"/>
                  </a:lnTo>
                  <a:cubicBezTo>
                    <a:pt x="4363" y="260"/>
                    <a:pt x="4421" y="202"/>
                    <a:pt x="4421" y="131"/>
                  </a:cubicBezTo>
                  <a:cubicBezTo>
                    <a:pt x="4421" y="58"/>
                    <a:pt x="4363" y="0"/>
                    <a:pt x="4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6"/>
            <p:cNvSpPr/>
            <p:nvPr/>
          </p:nvSpPr>
          <p:spPr>
            <a:xfrm>
              <a:off x="2710725" y="4177225"/>
              <a:ext cx="107100" cy="6525"/>
            </a:xfrm>
            <a:custGeom>
              <a:avLst/>
              <a:gdLst/>
              <a:ahLst/>
              <a:cxnLst/>
              <a:rect l="l" t="t" r="r" b="b"/>
              <a:pathLst>
                <a:path w="4284" h="261" extrusionOk="0">
                  <a:moveTo>
                    <a:pt x="131" y="1"/>
                  </a:moveTo>
                  <a:cubicBezTo>
                    <a:pt x="58" y="1"/>
                    <a:pt x="0" y="60"/>
                    <a:pt x="0" y="131"/>
                  </a:cubicBezTo>
                  <a:cubicBezTo>
                    <a:pt x="0" y="203"/>
                    <a:pt x="58" y="260"/>
                    <a:pt x="131" y="260"/>
                  </a:cubicBezTo>
                  <a:lnTo>
                    <a:pt x="4154" y="260"/>
                  </a:lnTo>
                  <a:cubicBezTo>
                    <a:pt x="4226" y="260"/>
                    <a:pt x="4284" y="203"/>
                    <a:pt x="4284" y="131"/>
                  </a:cubicBezTo>
                  <a:cubicBezTo>
                    <a:pt x="4284" y="60"/>
                    <a:pt x="4226" y="1"/>
                    <a:pt x="4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6"/>
            <p:cNvSpPr/>
            <p:nvPr/>
          </p:nvSpPr>
          <p:spPr>
            <a:xfrm>
              <a:off x="2825200" y="4177225"/>
              <a:ext cx="27325" cy="6525"/>
            </a:xfrm>
            <a:custGeom>
              <a:avLst/>
              <a:gdLst/>
              <a:ahLst/>
              <a:cxnLst/>
              <a:rect l="l" t="t" r="r" b="b"/>
              <a:pathLst>
                <a:path w="1093" h="261" extrusionOk="0">
                  <a:moveTo>
                    <a:pt x="130" y="1"/>
                  </a:moveTo>
                  <a:cubicBezTo>
                    <a:pt x="59" y="1"/>
                    <a:pt x="1" y="60"/>
                    <a:pt x="1" y="131"/>
                  </a:cubicBezTo>
                  <a:cubicBezTo>
                    <a:pt x="1" y="203"/>
                    <a:pt x="59" y="260"/>
                    <a:pt x="130" y="260"/>
                  </a:cubicBezTo>
                  <a:lnTo>
                    <a:pt x="962" y="260"/>
                  </a:lnTo>
                  <a:cubicBezTo>
                    <a:pt x="1035" y="260"/>
                    <a:pt x="1092" y="203"/>
                    <a:pt x="1092" y="131"/>
                  </a:cubicBezTo>
                  <a:cubicBezTo>
                    <a:pt x="1092" y="60"/>
                    <a:pt x="1035" y="1"/>
                    <a:pt x="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6"/>
            <p:cNvSpPr/>
            <p:nvPr/>
          </p:nvSpPr>
          <p:spPr>
            <a:xfrm>
              <a:off x="2679525" y="4080150"/>
              <a:ext cx="221525" cy="192850"/>
            </a:xfrm>
            <a:custGeom>
              <a:avLst/>
              <a:gdLst/>
              <a:ahLst/>
              <a:cxnLst/>
              <a:rect l="l" t="t" r="r" b="b"/>
              <a:pathLst>
                <a:path w="8861" h="7714" extrusionOk="0">
                  <a:moveTo>
                    <a:pt x="2741" y="5254"/>
                  </a:moveTo>
                  <a:lnTo>
                    <a:pt x="2609" y="5826"/>
                  </a:lnTo>
                  <a:lnTo>
                    <a:pt x="1517" y="5826"/>
                  </a:lnTo>
                  <a:cubicBezTo>
                    <a:pt x="1282" y="5826"/>
                    <a:pt x="1092" y="5636"/>
                    <a:pt x="1092" y="5401"/>
                  </a:cubicBezTo>
                  <a:lnTo>
                    <a:pt x="1092" y="5254"/>
                  </a:lnTo>
                  <a:close/>
                  <a:moveTo>
                    <a:pt x="7343" y="260"/>
                  </a:moveTo>
                  <a:cubicBezTo>
                    <a:pt x="7578" y="260"/>
                    <a:pt x="7769" y="450"/>
                    <a:pt x="7769" y="684"/>
                  </a:cubicBezTo>
                  <a:lnTo>
                    <a:pt x="7769" y="4569"/>
                  </a:lnTo>
                  <a:cubicBezTo>
                    <a:pt x="7769" y="4803"/>
                    <a:pt x="7578" y="4994"/>
                    <a:pt x="7343" y="4994"/>
                  </a:cubicBezTo>
                  <a:lnTo>
                    <a:pt x="5124" y="4994"/>
                  </a:lnTo>
                  <a:cubicBezTo>
                    <a:pt x="5098" y="4994"/>
                    <a:pt x="5073" y="5002"/>
                    <a:pt x="5051" y="5017"/>
                  </a:cubicBezTo>
                  <a:lnTo>
                    <a:pt x="2709" y="6619"/>
                  </a:lnTo>
                  <a:cubicBezTo>
                    <a:pt x="2707" y="6620"/>
                    <a:pt x="2705" y="6621"/>
                    <a:pt x="2703" y="6621"/>
                  </a:cubicBezTo>
                  <a:cubicBezTo>
                    <a:pt x="2701" y="6621"/>
                    <a:pt x="2699" y="6620"/>
                    <a:pt x="2698" y="6619"/>
                  </a:cubicBezTo>
                  <a:cubicBezTo>
                    <a:pt x="2695" y="6618"/>
                    <a:pt x="2693" y="6614"/>
                    <a:pt x="2694" y="6610"/>
                  </a:cubicBezTo>
                  <a:lnTo>
                    <a:pt x="3030" y="5153"/>
                  </a:lnTo>
                  <a:cubicBezTo>
                    <a:pt x="3049" y="5071"/>
                    <a:pt x="2989" y="4994"/>
                    <a:pt x="2904" y="4994"/>
                  </a:cubicBezTo>
                  <a:lnTo>
                    <a:pt x="684" y="4994"/>
                  </a:lnTo>
                  <a:cubicBezTo>
                    <a:pt x="450" y="4994"/>
                    <a:pt x="260" y="4803"/>
                    <a:pt x="260" y="4569"/>
                  </a:cubicBezTo>
                  <a:lnTo>
                    <a:pt x="260" y="684"/>
                  </a:lnTo>
                  <a:cubicBezTo>
                    <a:pt x="260" y="450"/>
                    <a:pt x="450" y="260"/>
                    <a:pt x="684" y="260"/>
                  </a:cubicBezTo>
                  <a:close/>
                  <a:moveTo>
                    <a:pt x="8175" y="1092"/>
                  </a:moveTo>
                  <a:cubicBezTo>
                    <a:pt x="8411" y="1092"/>
                    <a:pt x="8601" y="1282"/>
                    <a:pt x="8601" y="1517"/>
                  </a:cubicBezTo>
                  <a:lnTo>
                    <a:pt x="8601" y="5401"/>
                  </a:lnTo>
                  <a:cubicBezTo>
                    <a:pt x="8601" y="5636"/>
                    <a:pt x="8411" y="5826"/>
                    <a:pt x="8175" y="5826"/>
                  </a:cubicBezTo>
                  <a:lnTo>
                    <a:pt x="5957" y="5826"/>
                  </a:lnTo>
                  <a:cubicBezTo>
                    <a:pt x="5874" y="5826"/>
                    <a:pt x="5812" y="5904"/>
                    <a:pt x="5830" y="5985"/>
                  </a:cubicBezTo>
                  <a:lnTo>
                    <a:pt x="6167" y="7443"/>
                  </a:lnTo>
                  <a:cubicBezTo>
                    <a:pt x="6168" y="7448"/>
                    <a:pt x="6164" y="7453"/>
                    <a:pt x="6159" y="7453"/>
                  </a:cubicBezTo>
                  <a:cubicBezTo>
                    <a:pt x="6157" y="7453"/>
                    <a:pt x="6155" y="7452"/>
                    <a:pt x="6154" y="7451"/>
                  </a:cubicBezTo>
                  <a:lnTo>
                    <a:pt x="4054" y="6015"/>
                  </a:lnTo>
                  <a:lnTo>
                    <a:pt x="5165" y="5254"/>
                  </a:lnTo>
                  <a:lnTo>
                    <a:pt x="7343" y="5254"/>
                  </a:lnTo>
                  <a:cubicBezTo>
                    <a:pt x="7722" y="5253"/>
                    <a:pt x="8027" y="4947"/>
                    <a:pt x="8029" y="4569"/>
                  </a:cubicBezTo>
                  <a:lnTo>
                    <a:pt x="8029" y="1092"/>
                  </a:lnTo>
                  <a:close/>
                  <a:moveTo>
                    <a:pt x="684" y="0"/>
                  </a:moveTo>
                  <a:cubicBezTo>
                    <a:pt x="307" y="0"/>
                    <a:pt x="0" y="307"/>
                    <a:pt x="0" y="684"/>
                  </a:cubicBezTo>
                  <a:lnTo>
                    <a:pt x="0" y="4569"/>
                  </a:lnTo>
                  <a:cubicBezTo>
                    <a:pt x="0" y="4947"/>
                    <a:pt x="307" y="5253"/>
                    <a:pt x="684" y="5254"/>
                  </a:cubicBezTo>
                  <a:lnTo>
                    <a:pt x="832" y="5254"/>
                  </a:lnTo>
                  <a:lnTo>
                    <a:pt x="832" y="5401"/>
                  </a:lnTo>
                  <a:cubicBezTo>
                    <a:pt x="832" y="5779"/>
                    <a:pt x="1139" y="6086"/>
                    <a:pt x="1517" y="6086"/>
                  </a:cubicBezTo>
                  <a:lnTo>
                    <a:pt x="2549" y="6086"/>
                  </a:lnTo>
                  <a:lnTo>
                    <a:pt x="2442" y="6552"/>
                  </a:lnTo>
                  <a:cubicBezTo>
                    <a:pt x="2399" y="6733"/>
                    <a:pt x="2543" y="6882"/>
                    <a:pt x="2704" y="6882"/>
                  </a:cubicBezTo>
                  <a:cubicBezTo>
                    <a:pt x="2754" y="6882"/>
                    <a:pt x="2807" y="6867"/>
                    <a:pt x="2855" y="6833"/>
                  </a:cubicBezTo>
                  <a:lnTo>
                    <a:pt x="3822" y="6172"/>
                  </a:lnTo>
                  <a:lnTo>
                    <a:pt x="6005" y="7666"/>
                  </a:lnTo>
                  <a:cubicBezTo>
                    <a:pt x="6053" y="7699"/>
                    <a:pt x="6105" y="7713"/>
                    <a:pt x="6155" y="7713"/>
                  </a:cubicBezTo>
                  <a:cubicBezTo>
                    <a:pt x="6316" y="7713"/>
                    <a:pt x="6460" y="7565"/>
                    <a:pt x="6419" y="7384"/>
                  </a:cubicBezTo>
                  <a:lnTo>
                    <a:pt x="6120" y="6086"/>
                  </a:lnTo>
                  <a:lnTo>
                    <a:pt x="8175" y="6086"/>
                  </a:lnTo>
                  <a:cubicBezTo>
                    <a:pt x="8554" y="6086"/>
                    <a:pt x="8861" y="5779"/>
                    <a:pt x="8861" y="5401"/>
                  </a:cubicBezTo>
                  <a:lnTo>
                    <a:pt x="8861" y="1517"/>
                  </a:lnTo>
                  <a:cubicBezTo>
                    <a:pt x="8861" y="1139"/>
                    <a:pt x="8554" y="832"/>
                    <a:pt x="8175" y="832"/>
                  </a:cubicBezTo>
                  <a:lnTo>
                    <a:pt x="8029" y="832"/>
                  </a:lnTo>
                  <a:lnTo>
                    <a:pt x="8029" y="684"/>
                  </a:lnTo>
                  <a:cubicBezTo>
                    <a:pt x="8027" y="307"/>
                    <a:pt x="7722" y="0"/>
                    <a:pt x="7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46"/>
          <p:cNvGrpSpPr/>
          <p:nvPr/>
        </p:nvGrpSpPr>
        <p:grpSpPr>
          <a:xfrm>
            <a:off x="3052580" y="3631118"/>
            <a:ext cx="375822" cy="250327"/>
            <a:chOff x="2897600" y="4998600"/>
            <a:chExt cx="213075" cy="141925"/>
          </a:xfrm>
        </p:grpSpPr>
        <p:sp>
          <p:nvSpPr>
            <p:cNvPr id="543" name="Google Shape;543;p46"/>
            <p:cNvSpPr/>
            <p:nvPr/>
          </p:nvSpPr>
          <p:spPr>
            <a:xfrm>
              <a:off x="2897600" y="4998600"/>
              <a:ext cx="213075" cy="141925"/>
            </a:xfrm>
            <a:custGeom>
              <a:avLst/>
              <a:gdLst/>
              <a:ahLst/>
              <a:cxnLst/>
              <a:rect l="l" t="t" r="r" b="b"/>
              <a:pathLst>
                <a:path w="8523" h="5677" extrusionOk="0">
                  <a:moveTo>
                    <a:pt x="8104" y="268"/>
                  </a:moveTo>
                  <a:cubicBezTo>
                    <a:pt x="8188" y="268"/>
                    <a:pt x="8256" y="335"/>
                    <a:pt x="8256" y="418"/>
                  </a:cubicBezTo>
                  <a:lnTo>
                    <a:pt x="8256" y="5258"/>
                  </a:lnTo>
                  <a:cubicBezTo>
                    <a:pt x="8256" y="5341"/>
                    <a:pt x="8188" y="5410"/>
                    <a:pt x="8104" y="5410"/>
                  </a:cubicBezTo>
                  <a:lnTo>
                    <a:pt x="419" y="5410"/>
                  </a:lnTo>
                  <a:cubicBezTo>
                    <a:pt x="334" y="5410"/>
                    <a:pt x="267" y="5341"/>
                    <a:pt x="267" y="5258"/>
                  </a:cubicBezTo>
                  <a:lnTo>
                    <a:pt x="267" y="418"/>
                  </a:lnTo>
                  <a:cubicBezTo>
                    <a:pt x="267" y="335"/>
                    <a:pt x="334" y="268"/>
                    <a:pt x="419" y="268"/>
                  </a:cubicBezTo>
                  <a:close/>
                  <a:moveTo>
                    <a:pt x="419" y="1"/>
                  </a:moveTo>
                  <a:cubicBezTo>
                    <a:pt x="187" y="1"/>
                    <a:pt x="0" y="188"/>
                    <a:pt x="0" y="418"/>
                  </a:cubicBezTo>
                  <a:lnTo>
                    <a:pt x="0" y="5258"/>
                  </a:lnTo>
                  <a:cubicBezTo>
                    <a:pt x="0" y="5488"/>
                    <a:pt x="187" y="5675"/>
                    <a:pt x="419" y="5676"/>
                  </a:cubicBezTo>
                  <a:lnTo>
                    <a:pt x="8104" y="5676"/>
                  </a:lnTo>
                  <a:cubicBezTo>
                    <a:pt x="8334" y="5675"/>
                    <a:pt x="8521" y="5488"/>
                    <a:pt x="8523" y="5258"/>
                  </a:cubicBezTo>
                  <a:lnTo>
                    <a:pt x="8523" y="418"/>
                  </a:lnTo>
                  <a:cubicBezTo>
                    <a:pt x="8521" y="188"/>
                    <a:pt x="8334" y="1"/>
                    <a:pt x="8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6"/>
            <p:cNvSpPr/>
            <p:nvPr/>
          </p:nvSpPr>
          <p:spPr>
            <a:xfrm>
              <a:off x="2918975" y="5012825"/>
              <a:ext cx="170325" cy="113450"/>
            </a:xfrm>
            <a:custGeom>
              <a:avLst/>
              <a:gdLst/>
              <a:ahLst/>
              <a:cxnLst/>
              <a:rect l="l" t="t" r="r" b="b"/>
              <a:pathLst>
                <a:path w="6813" h="4538" extrusionOk="0">
                  <a:moveTo>
                    <a:pt x="6546" y="268"/>
                  </a:moveTo>
                  <a:lnTo>
                    <a:pt x="6546" y="4270"/>
                  </a:lnTo>
                  <a:lnTo>
                    <a:pt x="267" y="4270"/>
                  </a:lnTo>
                  <a:lnTo>
                    <a:pt x="267" y="268"/>
                  </a:lnTo>
                  <a:close/>
                  <a:moveTo>
                    <a:pt x="133" y="0"/>
                  </a:moveTo>
                  <a:cubicBezTo>
                    <a:pt x="59" y="0"/>
                    <a:pt x="0" y="61"/>
                    <a:pt x="0" y="135"/>
                  </a:cubicBezTo>
                  <a:lnTo>
                    <a:pt x="0" y="4405"/>
                  </a:lnTo>
                  <a:cubicBezTo>
                    <a:pt x="0" y="4477"/>
                    <a:pt x="59" y="4538"/>
                    <a:pt x="133" y="4538"/>
                  </a:cubicBezTo>
                  <a:lnTo>
                    <a:pt x="6680" y="4538"/>
                  </a:lnTo>
                  <a:cubicBezTo>
                    <a:pt x="6754" y="4538"/>
                    <a:pt x="6813" y="4477"/>
                    <a:pt x="6813" y="4405"/>
                  </a:cubicBezTo>
                  <a:lnTo>
                    <a:pt x="6813" y="133"/>
                  </a:lnTo>
                  <a:cubicBezTo>
                    <a:pt x="6813" y="61"/>
                    <a:pt x="6754" y="0"/>
                    <a:pt x="6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6"/>
            <p:cNvSpPr/>
            <p:nvPr/>
          </p:nvSpPr>
          <p:spPr>
            <a:xfrm>
              <a:off x="2908275" y="5062650"/>
              <a:ext cx="6700" cy="13800"/>
            </a:xfrm>
            <a:custGeom>
              <a:avLst/>
              <a:gdLst/>
              <a:ahLst/>
              <a:cxnLst/>
              <a:rect l="l" t="t" r="r" b="b"/>
              <a:pathLst>
                <a:path w="268" h="552" extrusionOk="0">
                  <a:moveTo>
                    <a:pt x="133" y="1"/>
                  </a:moveTo>
                  <a:cubicBezTo>
                    <a:pt x="61" y="1"/>
                    <a:pt x="0" y="60"/>
                    <a:pt x="0" y="134"/>
                  </a:cubicBezTo>
                  <a:lnTo>
                    <a:pt x="0" y="418"/>
                  </a:lnTo>
                  <a:cubicBezTo>
                    <a:pt x="0" y="492"/>
                    <a:pt x="61" y="551"/>
                    <a:pt x="133" y="551"/>
                  </a:cubicBezTo>
                  <a:cubicBezTo>
                    <a:pt x="207" y="551"/>
                    <a:pt x="267" y="492"/>
                    <a:pt x="268" y="418"/>
                  </a:cubicBezTo>
                  <a:lnTo>
                    <a:pt x="268" y="134"/>
                  </a:lnTo>
                  <a:cubicBezTo>
                    <a:pt x="268" y="60"/>
                    <a:pt x="207"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6"/>
            <p:cNvSpPr/>
            <p:nvPr/>
          </p:nvSpPr>
          <p:spPr>
            <a:xfrm>
              <a:off x="3093300" y="5059075"/>
              <a:ext cx="6700" cy="20925"/>
            </a:xfrm>
            <a:custGeom>
              <a:avLst/>
              <a:gdLst/>
              <a:ahLst/>
              <a:cxnLst/>
              <a:rect l="l" t="t" r="r" b="b"/>
              <a:pathLst>
                <a:path w="268" h="837" extrusionOk="0">
                  <a:moveTo>
                    <a:pt x="135" y="1"/>
                  </a:moveTo>
                  <a:cubicBezTo>
                    <a:pt x="61" y="1"/>
                    <a:pt x="0" y="60"/>
                    <a:pt x="0" y="134"/>
                  </a:cubicBezTo>
                  <a:lnTo>
                    <a:pt x="0" y="704"/>
                  </a:lnTo>
                  <a:cubicBezTo>
                    <a:pt x="0" y="778"/>
                    <a:pt x="61" y="837"/>
                    <a:pt x="135" y="837"/>
                  </a:cubicBezTo>
                  <a:cubicBezTo>
                    <a:pt x="207" y="837"/>
                    <a:pt x="268" y="778"/>
                    <a:pt x="268" y="704"/>
                  </a:cubicBezTo>
                  <a:lnTo>
                    <a:pt x="268" y="134"/>
                  </a:lnTo>
                  <a:cubicBezTo>
                    <a:pt x="268" y="60"/>
                    <a:pt x="207"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6"/>
            <p:cNvSpPr/>
            <p:nvPr/>
          </p:nvSpPr>
          <p:spPr>
            <a:xfrm>
              <a:off x="3093300" y="5012825"/>
              <a:ext cx="6750" cy="6750"/>
            </a:xfrm>
            <a:custGeom>
              <a:avLst/>
              <a:gdLst/>
              <a:ahLst/>
              <a:cxnLst/>
              <a:rect l="l" t="t" r="r" b="b"/>
              <a:pathLst>
                <a:path w="270" h="270" extrusionOk="0">
                  <a:moveTo>
                    <a:pt x="135" y="0"/>
                  </a:moveTo>
                  <a:cubicBezTo>
                    <a:pt x="59" y="1"/>
                    <a:pt x="0" y="61"/>
                    <a:pt x="0" y="136"/>
                  </a:cubicBezTo>
                  <a:cubicBezTo>
                    <a:pt x="0" y="210"/>
                    <a:pt x="61" y="269"/>
                    <a:pt x="135" y="269"/>
                  </a:cubicBezTo>
                  <a:cubicBezTo>
                    <a:pt x="209" y="269"/>
                    <a:pt x="269" y="210"/>
                    <a:pt x="269" y="136"/>
                  </a:cubicBezTo>
                  <a:cubicBezTo>
                    <a:pt x="269" y="61"/>
                    <a:pt x="210" y="1"/>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6"/>
            <p:cNvSpPr/>
            <p:nvPr/>
          </p:nvSpPr>
          <p:spPr>
            <a:xfrm>
              <a:off x="2908275" y="5044850"/>
              <a:ext cx="6700" cy="10250"/>
            </a:xfrm>
            <a:custGeom>
              <a:avLst/>
              <a:gdLst/>
              <a:ahLst/>
              <a:cxnLst/>
              <a:rect l="l" t="t" r="r" b="b"/>
              <a:pathLst>
                <a:path w="268" h="410" extrusionOk="0">
                  <a:moveTo>
                    <a:pt x="133" y="1"/>
                  </a:moveTo>
                  <a:cubicBezTo>
                    <a:pt x="61" y="1"/>
                    <a:pt x="0" y="60"/>
                    <a:pt x="0" y="134"/>
                  </a:cubicBezTo>
                  <a:lnTo>
                    <a:pt x="0" y="277"/>
                  </a:lnTo>
                  <a:cubicBezTo>
                    <a:pt x="0" y="351"/>
                    <a:pt x="61" y="410"/>
                    <a:pt x="133" y="410"/>
                  </a:cubicBezTo>
                  <a:cubicBezTo>
                    <a:pt x="207" y="410"/>
                    <a:pt x="267" y="351"/>
                    <a:pt x="268" y="277"/>
                  </a:cubicBezTo>
                  <a:lnTo>
                    <a:pt x="268" y="134"/>
                  </a:lnTo>
                  <a:cubicBezTo>
                    <a:pt x="268" y="60"/>
                    <a:pt x="207"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6"/>
            <p:cNvSpPr/>
            <p:nvPr/>
          </p:nvSpPr>
          <p:spPr>
            <a:xfrm>
              <a:off x="2908275" y="5084000"/>
              <a:ext cx="6700" cy="10250"/>
            </a:xfrm>
            <a:custGeom>
              <a:avLst/>
              <a:gdLst/>
              <a:ahLst/>
              <a:cxnLst/>
              <a:rect l="l" t="t" r="r" b="b"/>
              <a:pathLst>
                <a:path w="268" h="410" extrusionOk="0">
                  <a:moveTo>
                    <a:pt x="133" y="0"/>
                  </a:moveTo>
                  <a:cubicBezTo>
                    <a:pt x="61" y="0"/>
                    <a:pt x="0" y="59"/>
                    <a:pt x="0" y="133"/>
                  </a:cubicBezTo>
                  <a:lnTo>
                    <a:pt x="0" y="276"/>
                  </a:lnTo>
                  <a:cubicBezTo>
                    <a:pt x="0" y="350"/>
                    <a:pt x="61" y="409"/>
                    <a:pt x="133" y="409"/>
                  </a:cubicBezTo>
                  <a:cubicBezTo>
                    <a:pt x="207" y="409"/>
                    <a:pt x="267" y="350"/>
                    <a:pt x="268" y="276"/>
                  </a:cubicBezTo>
                  <a:lnTo>
                    <a:pt x="268" y="133"/>
                  </a:lnTo>
                  <a:cubicBezTo>
                    <a:pt x="268" y="59"/>
                    <a:pt x="207"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6"/>
            <p:cNvSpPr/>
            <p:nvPr/>
          </p:nvSpPr>
          <p:spPr>
            <a:xfrm>
              <a:off x="2933175" y="5094650"/>
              <a:ext cx="141900" cy="20925"/>
            </a:xfrm>
            <a:custGeom>
              <a:avLst/>
              <a:gdLst/>
              <a:ahLst/>
              <a:cxnLst/>
              <a:rect l="l" t="t" r="r" b="b"/>
              <a:pathLst>
                <a:path w="5676" h="837" extrusionOk="0">
                  <a:moveTo>
                    <a:pt x="1274" y="267"/>
                  </a:moveTo>
                  <a:cubicBezTo>
                    <a:pt x="1311" y="267"/>
                    <a:pt x="1349" y="281"/>
                    <a:pt x="1380" y="312"/>
                  </a:cubicBezTo>
                  <a:cubicBezTo>
                    <a:pt x="1476" y="407"/>
                    <a:pt x="1408" y="570"/>
                    <a:pt x="1272" y="570"/>
                  </a:cubicBezTo>
                  <a:cubicBezTo>
                    <a:pt x="1189" y="570"/>
                    <a:pt x="1121" y="503"/>
                    <a:pt x="1121" y="420"/>
                  </a:cubicBezTo>
                  <a:cubicBezTo>
                    <a:pt x="1121" y="328"/>
                    <a:pt x="1196" y="267"/>
                    <a:pt x="1274" y="267"/>
                  </a:cubicBezTo>
                  <a:close/>
                  <a:moveTo>
                    <a:pt x="1272" y="1"/>
                  </a:moveTo>
                  <a:cubicBezTo>
                    <a:pt x="1093" y="1"/>
                    <a:pt x="934" y="115"/>
                    <a:pt x="876" y="286"/>
                  </a:cubicBezTo>
                  <a:lnTo>
                    <a:pt x="135" y="286"/>
                  </a:lnTo>
                  <a:cubicBezTo>
                    <a:pt x="61" y="286"/>
                    <a:pt x="0" y="345"/>
                    <a:pt x="0" y="420"/>
                  </a:cubicBezTo>
                  <a:cubicBezTo>
                    <a:pt x="0" y="494"/>
                    <a:pt x="61" y="553"/>
                    <a:pt x="135" y="553"/>
                  </a:cubicBezTo>
                  <a:lnTo>
                    <a:pt x="876" y="553"/>
                  </a:lnTo>
                  <a:cubicBezTo>
                    <a:pt x="934" y="722"/>
                    <a:pt x="1093" y="837"/>
                    <a:pt x="1272" y="837"/>
                  </a:cubicBezTo>
                  <a:cubicBezTo>
                    <a:pt x="1453" y="837"/>
                    <a:pt x="1611" y="722"/>
                    <a:pt x="1669" y="553"/>
                  </a:cubicBezTo>
                  <a:lnTo>
                    <a:pt x="5542" y="553"/>
                  </a:lnTo>
                  <a:cubicBezTo>
                    <a:pt x="5616" y="553"/>
                    <a:pt x="5675" y="494"/>
                    <a:pt x="5675" y="420"/>
                  </a:cubicBezTo>
                  <a:cubicBezTo>
                    <a:pt x="5675" y="345"/>
                    <a:pt x="5616" y="286"/>
                    <a:pt x="5542" y="286"/>
                  </a:cubicBezTo>
                  <a:lnTo>
                    <a:pt x="1669" y="286"/>
                  </a:lnTo>
                  <a:cubicBezTo>
                    <a:pt x="1611" y="115"/>
                    <a:pt x="1453" y="1"/>
                    <a:pt x="1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6"/>
            <p:cNvSpPr/>
            <p:nvPr/>
          </p:nvSpPr>
          <p:spPr>
            <a:xfrm>
              <a:off x="2990100" y="5043475"/>
              <a:ext cx="32050" cy="30800"/>
            </a:xfrm>
            <a:custGeom>
              <a:avLst/>
              <a:gdLst/>
              <a:ahLst/>
              <a:cxnLst/>
              <a:rect l="l" t="t" r="r" b="b"/>
              <a:pathLst>
                <a:path w="1282" h="1232" extrusionOk="0">
                  <a:moveTo>
                    <a:pt x="277" y="268"/>
                  </a:moveTo>
                  <a:cubicBezTo>
                    <a:pt x="278" y="268"/>
                    <a:pt x="279" y="268"/>
                    <a:pt x="281" y="270"/>
                  </a:cubicBezTo>
                  <a:lnTo>
                    <a:pt x="959" y="609"/>
                  </a:lnTo>
                  <a:cubicBezTo>
                    <a:pt x="962" y="610"/>
                    <a:pt x="965" y="613"/>
                    <a:pt x="963" y="617"/>
                  </a:cubicBezTo>
                  <a:cubicBezTo>
                    <a:pt x="963" y="620"/>
                    <a:pt x="962" y="622"/>
                    <a:pt x="959" y="624"/>
                  </a:cubicBezTo>
                  <a:lnTo>
                    <a:pt x="281" y="963"/>
                  </a:lnTo>
                  <a:cubicBezTo>
                    <a:pt x="279" y="964"/>
                    <a:pt x="278" y="964"/>
                    <a:pt x="276" y="964"/>
                  </a:cubicBezTo>
                  <a:cubicBezTo>
                    <a:pt x="275" y="964"/>
                    <a:pt x="273" y="964"/>
                    <a:pt x="273" y="963"/>
                  </a:cubicBezTo>
                  <a:cubicBezTo>
                    <a:pt x="269" y="962"/>
                    <a:pt x="267" y="959"/>
                    <a:pt x="267" y="956"/>
                  </a:cubicBezTo>
                  <a:lnTo>
                    <a:pt x="267" y="278"/>
                  </a:lnTo>
                  <a:cubicBezTo>
                    <a:pt x="267" y="275"/>
                    <a:pt x="269" y="271"/>
                    <a:pt x="273" y="270"/>
                  </a:cubicBezTo>
                  <a:cubicBezTo>
                    <a:pt x="274" y="270"/>
                    <a:pt x="275" y="268"/>
                    <a:pt x="277" y="268"/>
                  </a:cubicBezTo>
                  <a:close/>
                  <a:moveTo>
                    <a:pt x="277" y="1"/>
                  </a:moveTo>
                  <a:cubicBezTo>
                    <a:pt x="132" y="1"/>
                    <a:pt x="1" y="117"/>
                    <a:pt x="1" y="278"/>
                  </a:cubicBezTo>
                  <a:lnTo>
                    <a:pt x="1" y="955"/>
                  </a:lnTo>
                  <a:cubicBezTo>
                    <a:pt x="1" y="1115"/>
                    <a:pt x="131" y="1231"/>
                    <a:pt x="276" y="1231"/>
                  </a:cubicBezTo>
                  <a:cubicBezTo>
                    <a:pt x="317" y="1231"/>
                    <a:pt x="360" y="1222"/>
                    <a:pt x="401" y="1201"/>
                  </a:cubicBezTo>
                  <a:lnTo>
                    <a:pt x="1078" y="863"/>
                  </a:lnTo>
                  <a:cubicBezTo>
                    <a:pt x="1281" y="761"/>
                    <a:pt x="1281" y="472"/>
                    <a:pt x="1078" y="369"/>
                  </a:cubicBezTo>
                  <a:lnTo>
                    <a:pt x="401" y="30"/>
                  </a:lnTo>
                  <a:cubicBezTo>
                    <a:pt x="360" y="10"/>
                    <a:pt x="318"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6"/>
            <p:cNvSpPr/>
            <p:nvPr/>
          </p:nvSpPr>
          <p:spPr>
            <a:xfrm>
              <a:off x="2965200" y="5027050"/>
              <a:ext cx="77875" cy="63625"/>
            </a:xfrm>
            <a:custGeom>
              <a:avLst/>
              <a:gdLst/>
              <a:ahLst/>
              <a:cxnLst/>
              <a:rect l="l" t="t" r="r" b="b"/>
              <a:pathLst>
                <a:path w="3115" h="2545" extrusionOk="0">
                  <a:moveTo>
                    <a:pt x="2412" y="268"/>
                  </a:moveTo>
                  <a:cubicBezTo>
                    <a:pt x="2653" y="268"/>
                    <a:pt x="2846" y="464"/>
                    <a:pt x="2848" y="703"/>
                  </a:cubicBezTo>
                  <a:lnTo>
                    <a:pt x="2848" y="1842"/>
                  </a:lnTo>
                  <a:cubicBezTo>
                    <a:pt x="2846" y="2083"/>
                    <a:pt x="2653" y="2278"/>
                    <a:pt x="2412" y="2278"/>
                  </a:cubicBezTo>
                  <a:lnTo>
                    <a:pt x="703" y="2278"/>
                  </a:lnTo>
                  <a:cubicBezTo>
                    <a:pt x="462" y="2278"/>
                    <a:pt x="267" y="2083"/>
                    <a:pt x="267" y="1842"/>
                  </a:cubicBezTo>
                  <a:lnTo>
                    <a:pt x="267" y="703"/>
                  </a:lnTo>
                  <a:cubicBezTo>
                    <a:pt x="267" y="464"/>
                    <a:pt x="462" y="268"/>
                    <a:pt x="703" y="268"/>
                  </a:cubicBezTo>
                  <a:close/>
                  <a:moveTo>
                    <a:pt x="703" y="0"/>
                  </a:moveTo>
                  <a:cubicBezTo>
                    <a:pt x="316" y="2"/>
                    <a:pt x="1" y="315"/>
                    <a:pt x="1" y="703"/>
                  </a:cubicBezTo>
                  <a:lnTo>
                    <a:pt x="1" y="1842"/>
                  </a:lnTo>
                  <a:cubicBezTo>
                    <a:pt x="1" y="2230"/>
                    <a:pt x="316" y="2545"/>
                    <a:pt x="703" y="2545"/>
                  </a:cubicBezTo>
                  <a:lnTo>
                    <a:pt x="2412" y="2545"/>
                  </a:lnTo>
                  <a:cubicBezTo>
                    <a:pt x="2799" y="2545"/>
                    <a:pt x="3114" y="2230"/>
                    <a:pt x="3114" y="1842"/>
                  </a:cubicBezTo>
                  <a:lnTo>
                    <a:pt x="3114" y="703"/>
                  </a:lnTo>
                  <a:cubicBezTo>
                    <a:pt x="3114" y="315"/>
                    <a:pt x="2799" y="2"/>
                    <a:pt x="24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46"/>
          <p:cNvGrpSpPr/>
          <p:nvPr/>
        </p:nvGrpSpPr>
        <p:grpSpPr>
          <a:xfrm>
            <a:off x="3052576" y="1288257"/>
            <a:ext cx="375824" cy="246468"/>
            <a:chOff x="2342250" y="4676200"/>
            <a:chExt cx="256325" cy="168100"/>
          </a:xfrm>
        </p:grpSpPr>
        <p:sp>
          <p:nvSpPr>
            <p:cNvPr id="554" name="Google Shape;554;p46"/>
            <p:cNvSpPr/>
            <p:nvPr/>
          </p:nvSpPr>
          <p:spPr>
            <a:xfrm>
              <a:off x="2342250" y="4676200"/>
              <a:ext cx="256325" cy="168100"/>
            </a:xfrm>
            <a:custGeom>
              <a:avLst/>
              <a:gdLst/>
              <a:ahLst/>
              <a:cxnLst/>
              <a:rect l="l" t="t" r="r" b="b"/>
              <a:pathLst>
                <a:path w="10253" h="6724" extrusionOk="0">
                  <a:moveTo>
                    <a:pt x="7704" y="302"/>
                  </a:moveTo>
                  <a:lnTo>
                    <a:pt x="7704" y="3051"/>
                  </a:lnTo>
                  <a:lnTo>
                    <a:pt x="300" y="3051"/>
                  </a:lnTo>
                  <a:lnTo>
                    <a:pt x="300" y="302"/>
                  </a:lnTo>
                  <a:close/>
                  <a:moveTo>
                    <a:pt x="9461" y="1257"/>
                  </a:moveTo>
                  <a:cubicBezTo>
                    <a:pt x="9736" y="1257"/>
                    <a:pt x="9958" y="1482"/>
                    <a:pt x="9952" y="1758"/>
                  </a:cubicBezTo>
                  <a:lnTo>
                    <a:pt x="9952" y="5449"/>
                  </a:lnTo>
                  <a:cubicBezTo>
                    <a:pt x="9944" y="5982"/>
                    <a:pt x="9511" y="6410"/>
                    <a:pt x="8979" y="6410"/>
                  </a:cubicBezTo>
                  <a:cubicBezTo>
                    <a:pt x="8446" y="6410"/>
                    <a:pt x="8013" y="5982"/>
                    <a:pt x="8006" y="5449"/>
                  </a:cubicBezTo>
                  <a:lnTo>
                    <a:pt x="8006" y="4957"/>
                  </a:lnTo>
                  <a:lnTo>
                    <a:pt x="8817" y="4957"/>
                  </a:lnTo>
                  <a:cubicBezTo>
                    <a:pt x="8901" y="4957"/>
                    <a:pt x="8968" y="4890"/>
                    <a:pt x="8968" y="4807"/>
                  </a:cubicBezTo>
                  <a:lnTo>
                    <a:pt x="8968" y="2961"/>
                  </a:lnTo>
                  <a:cubicBezTo>
                    <a:pt x="8966" y="2880"/>
                    <a:pt x="8900" y="2816"/>
                    <a:pt x="8817" y="2816"/>
                  </a:cubicBezTo>
                  <a:cubicBezTo>
                    <a:pt x="8737" y="2816"/>
                    <a:pt x="8671" y="2880"/>
                    <a:pt x="8668" y="2961"/>
                  </a:cubicBezTo>
                  <a:lnTo>
                    <a:pt x="8668" y="4656"/>
                  </a:lnTo>
                  <a:lnTo>
                    <a:pt x="8006" y="4656"/>
                  </a:lnTo>
                  <a:lnTo>
                    <a:pt x="8006" y="1265"/>
                  </a:lnTo>
                  <a:lnTo>
                    <a:pt x="8839" y="1265"/>
                  </a:lnTo>
                  <a:cubicBezTo>
                    <a:pt x="8729" y="1405"/>
                    <a:pt x="8668" y="1579"/>
                    <a:pt x="8668" y="1758"/>
                  </a:cubicBezTo>
                  <a:lnTo>
                    <a:pt x="8668" y="2249"/>
                  </a:lnTo>
                  <a:cubicBezTo>
                    <a:pt x="8671" y="2330"/>
                    <a:pt x="8737" y="2394"/>
                    <a:pt x="8819" y="2394"/>
                  </a:cubicBezTo>
                  <a:cubicBezTo>
                    <a:pt x="8900" y="2394"/>
                    <a:pt x="8966" y="2330"/>
                    <a:pt x="8970" y="2249"/>
                  </a:cubicBezTo>
                  <a:lnTo>
                    <a:pt x="8970" y="1758"/>
                  </a:lnTo>
                  <a:cubicBezTo>
                    <a:pt x="8964" y="1482"/>
                    <a:pt x="9185" y="1257"/>
                    <a:pt x="9461" y="1257"/>
                  </a:cubicBezTo>
                  <a:close/>
                  <a:moveTo>
                    <a:pt x="7704" y="3353"/>
                  </a:moveTo>
                  <a:lnTo>
                    <a:pt x="7704" y="5449"/>
                  </a:lnTo>
                  <a:cubicBezTo>
                    <a:pt x="7704" y="5824"/>
                    <a:pt x="7870" y="6181"/>
                    <a:pt x="8158" y="6422"/>
                  </a:cubicBezTo>
                  <a:lnTo>
                    <a:pt x="1274" y="6422"/>
                  </a:lnTo>
                  <a:cubicBezTo>
                    <a:pt x="737" y="6422"/>
                    <a:pt x="302" y="5986"/>
                    <a:pt x="300" y="5449"/>
                  </a:cubicBezTo>
                  <a:lnTo>
                    <a:pt x="300" y="3353"/>
                  </a:lnTo>
                  <a:close/>
                  <a:moveTo>
                    <a:pt x="150" y="1"/>
                  </a:moveTo>
                  <a:cubicBezTo>
                    <a:pt x="68" y="2"/>
                    <a:pt x="0" y="70"/>
                    <a:pt x="0" y="152"/>
                  </a:cubicBezTo>
                  <a:lnTo>
                    <a:pt x="0" y="5449"/>
                  </a:lnTo>
                  <a:cubicBezTo>
                    <a:pt x="0" y="6153"/>
                    <a:pt x="571" y="6722"/>
                    <a:pt x="1274" y="6724"/>
                  </a:cubicBezTo>
                  <a:lnTo>
                    <a:pt x="8979" y="6724"/>
                  </a:lnTo>
                  <a:cubicBezTo>
                    <a:pt x="9682" y="6722"/>
                    <a:pt x="10251" y="6153"/>
                    <a:pt x="10252" y="5449"/>
                  </a:cubicBezTo>
                  <a:lnTo>
                    <a:pt x="10252" y="1758"/>
                  </a:lnTo>
                  <a:cubicBezTo>
                    <a:pt x="10252" y="1320"/>
                    <a:pt x="9897" y="965"/>
                    <a:pt x="9460" y="965"/>
                  </a:cubicBezTo>
                  <a:lnTo>
                    <a:pt x="8006" y="965"/>
                  </a:lnTo>
                  <a:lnTo>
                    <a:pt x="8006" y="152"/>
                  </a:lnTo>
                  <a:cubicBezTo>
                    <a:pt x="8006" y="70"/>
                    <a:pt x="7938" y="2"/>
                    <a:pt x="78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6"/>
            <p:cNvSpPr/>
            <p:nvPr/>
          </p:nvSpPr>
          <p:spPr>
            <a:xfrm>
              <a:off x="2489300" y="4688400"/>
              <a:ext cx="29575" cy="59450"/>
            </a:xfrm>
            <a:custGeom>
              <a:avLst/>
              <a:gdLst/>
              <a:ahLst/>
              <a:cxnLst/>
              <a:rect l="l" t="t" r="r" b="b"/>
              <a:pathLst>
                <a:path w="1183" h="2378" extrusionOk="0">
                  <a:moveTo>
                    <a:pt x="592" y="0"/>
                  </a:moveTo>
                  <a:cubicBezTo>
                    <a:pt x="511" y="0"/>
                    <a:pt x="445" y="65"/>
                    <a:pt x="442" y="146"/>
                  </a:cubicBezTo>
                  <a:lnTo>
                    <a:pt x="442" y="318"/>
                  </a:lnTo>
                  <a:cubicBezTo>
                    <a:pt x="181" y="368"/>
                    <a:pt x="1" y="609"/>
                    <a:pt x="26" y="873"/>
                  </a:cubicBezTo>
                  <a:cubicBezTo>
                    <a:pt x="52" y="1138"/>
                    <a:pt x="274" y="1340"/>
                    <a:pt x="541" y="1340"/>
                  </a:cubicBezTo>
                  <a:lnTo>
                    <a:pt x="644" y="1340"/>
                  </a:lnTo>
                  <a:cubicBezTo>
                    <a:pt x="763" y="1340"/>
                    <a:pt x="860" y="1435"/>
                    <a:pt x="860" y="1554"/>
                  </a:cubicBezTo>
                  <a:cubicBezTo>
                    <a:pt x="860" y="1672"/>
                    <a:pt x="763" y="1769"/>
                    <a:pt x="644" y="1769"/>
                  </a:cubicBezTo>
                  <a:lnTo>
                    <a:pt x="488" y="1769"/>
                  </a:lnTo>
                  <a:cubicBezTo>
                    <a:pt x="398" y="1769"/>
                    <a:pt x="325" y="1696"/>
                    <a:pt x="325" y="1606"/>
                  </a:cubicBezTo>
                  <a:cubicBezTo>
                    <a:pt x="325" y="1523"/>
                    <a:pt x="258" y="1455"/>
                    <a:pt x="175" y="1455"/>
                  </a:cubicBezTo>
                  <a:cubicBezTo>
                    <a:pt x="92" y="1455"/>
                    <a:pt x="25" y="1523"/>
                    <a:pt x="25" y="1606"/>
                  </a:cubicBezTo>
                  <a:cubicBezTo>
                    <a:pt x="25" y="1844"/>
                    <a:pt x="206" y="2044"/>
                    <a:pt x="442" y="2068"/>
                  </a:cubicBezTo>
                  <a:lnTo>
                    <a:pt x="442" y="2232"/>
                  </a:lnTo>
                  <a:cubicBezTo>
                    <a:pt x="445" y="2313"/>
                    <a:pt x="511" y="2378"/>
                    <a:pt x="592" y="2378"/>
                  </a:cubicBezTo>
                  <a:cubicBezTo>
                    <a:pt x="674" y="2378"/>
                    <a:pt x="740" y="2313"/>
                    <a:pt x="743" y="2232"/>
                  </a:cubicBezTo>
                  <a:lnTo>
                    <a:pt x="743" y="2060"/>
                  </a:lnTo>
                  <a:cubicBezTo>
                    <a:pt x="1004" y="2009"/>
                    <a:pt x="1183" y="1769"/>
                    <a:pt x="1157" y="1505"/>
                  </a:cubicBezTo>
                  <a:cubicBezTo>
                    <a:pt x="1132" y="1240"/>
                    <a:pt x="910" y="1038"/>
                    <a:pt x="644" y="1038"/>
                  </a:cubicBezTo>
                  <a:lnTo>
                    <a:pt x="541" y="1038"/>
                  </a:lnTo>
                  <a:cubicBezTo>
                    <a:pt x="424" y="1035"/>
                    <a:pt x="332" y="940"/>
                    <a:pt x="332" y="824"/>
                  </a:cubicBezTo>
                  <a:cubicBezTo>
                    <a:pt x="332" y="707"/>
                    <a:pt x="424" y="613"/>
                    <a:pt x="541" y="609"/>
                  </a:cubicBezTo>
                  <a:lnTo>
                    <a:pt x="697" y="609"/>
                  </a:lnTo>
                  <a:cubicBezTo>
                    <a:pt x="787" y="609"/>
                    <a:pt x="860" y="681"/>
                    <a:pt x="860" y="772"/>
                  </a:cubicBezTo>
                  <a:lnTo>
                    <a:pt x="860" y="877"/>
                  </a:lnTo>
                  <a:cubicBezTo>
                    <a:pt x="860" y="959"/>
                    <a:pt x="927" y="1026"/>
                    <a:pt x="1011" y="1026"/>
                  </a:cubicBezTo>
                  <a:cubicBezTo>
                    <a:pt x="1093" y="1026"/>
                    <a:pt x="1160" y="959"/>
                    <a:pt x="1160" y="877"/>
                  </a:cubicBezTo>
                  <a:lnTo>
                    <a:pt x="1160" y="772"/>
                  </a:lnTo>
                  <a:cubicBezTo>
                    <a:pt x="1160" y="533"/>
                    <a:pt x="980" y="334"/>
                    <a:pt x="743" y="310"/>
                  </a:cubicBezTo>
                  <a:lnTo>
                    <a:pt x="743" y="146"/>
                  </a:lnTo>
                  <a:cubicBezTo>
                    <a:pt x="740" y="65"/>
                    <a:pt x="674"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6"/>
            <p:cNvSpPr/>
            <p:nvPr/>
          </p:nvSpPr>
          <p:spPr>
            <a:xfrm>
              <a:off x="2366250" y="4696275"/>
              <a:ext cx="31700" cy="43825"/>
            </a:xfrm>
            <a:custGeom>
              <a:avLst/>
              <a:gdLst/>
              <a:ahLst/>
              <a:cxnLst/>
              <a:rect l="l" t="t" r="r" b="b"/>
              <a:pathLst>
                <a:path w="1268" h="1753" extrusionOk="0">
                  <a:moveTo>
                    <a:pt x="155" y="1"/>
                  </a:moveTo>
                  <a:cubicBezTo>
                    <a:pt x="78" y="1"/>
                    <a:pt x="3" y="59"/>
                    <a:pt x="3" y="152"/>
                  </a:cubicBezTo>
                  <a:lnTo>
                    <a:pt x="3" y="1597"/>
                  </a:lnTo>
                  <a:cubicBezTo>
                    <a:pt x="0" y="1682"/>
                    <a:pt x="69" y="1753"/>
                    <a:pt x="154" y="1753"/>
                  </a:cubicBezTo>
                  <a:cubicBezTo>
                    <a:pt x="238" y="1753"/>
                    <a:pt x="307" y="1682"/>
                    <a:pt x="304" y="1597"/>
                  </a:cubicBezTo>
                  <a:lnTo>
                    <a:pt x="304" y="649"/>
                  </a:lnTo>
                  <a:lnTo>
                    <a:pt x="991" y="1680"/>
                  </a:lnTo>
                  <a:cubicBezTo>
                    <a:pt x="1022" y="1727"/>
                    <a:pt x="1069" y="1748"/>
                    <a:pt x="1115" y="1748"/>
                  </a:cubicBezTo>
                  <a:cubicBezTo>
                    <a:pt x="1192" y="1748"/>
                    <a:pt x="1268" y="1690"/>
                    <a:pt x="1267" y="1597"/>
                  </a:cubicBezTo>
                  <a:lnTo>
                    <a:pt x="1267" y="151"/>
                  </a:lnTo>
                  <a:cubicBezTo>
                    <a:pt x="1267" y="69"/>
                    <a:pt x="1199" y="2"/>
                    <a:pt x="1116" y="2"/>
                  </a:cubicBezTo>
                  <a:cubicBezTo>
                    <a:pt x="1034" y="2"/>
                    <a:pt x="967" y="69"/>
                    <a:pt x="967" y="151"/>
                  </a:cubicBezTo>
                  <a:lnTo>
                    <a:pt x="967" y="1099"/>
                  </a:lnTo>
                  <a:lnTo>
                    <a:pt x="279" y="68"/>
                  </a:lnTo>
                  <a:cubicBezTo>
                    <a:pt x="248" y="21"/>
                    <a:pt x="201"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6"/>
            <p:cNvSpPr/>
            <p:nvPr/>
          </p:nvSpPr>
          <p:spPr>
            <a:xfrm>
              <a:off x="2406425" y="4696300"/>
              <a:ext cx="27750" cy="43675"/>
            </a:xfrm>
            <a:custGeom>
              <a:avLst/>
              <a:gdLst/>
              <a:ahLst/>
              <a:cxnLst/>
              <a:rect l="l" t="t" r="r" b="b"/>
              <a:pathLst>
                <a:path w="1110" h="1747" extrusionOk="0">
                  <a:moveTo>
                    <a:pt x="151" y="1"/>
                  </a:moveTo>
                  <a:cubicBezTo>
                    <a:pt x="69" y="1"/>
                    <a:pt x="2" y="68"/>
                    <a:pt x="2" y="150"/>
                  </a:cubicBezTo>
                  <a:lnTo>
                    <a:pt x="2" y="1596"/>
                  </a:lnTo>
                  <a:cubicBezTo>
                    <a:pt x="0" y="1678"/>
                    <a:pt x="68" y="1747"/>
                    <a:pt x="151" y="1747"/>
                  </a:cubicBezTo>
                  <a:lnTo>
                    <a:pt x="955" y="1747"/>
                  </a:lnTo>
                  <a:cubicBezTo>
                    <a:pt x="956" y="1747"/>
                    <a:pt x="958" y="1747"/>
                    <a:pt x="960" y="1747"/>
                  </a:cubicBezTo>
                  <a:cubicBezTo>
                    <a:pt x="1042" y="1747"/>
                    <a:pt x="1110" y="1679"/>
                    <a:pt x="1110" y="1596"/>
                  </a:cubicBezTo>
                  <a:cubicBezTo>
                    <a:pt x="1110" y="1513"/>
                    <a:pt x="1042" y="1445"/>
                    <a:pt x="960" y="1445"/>
                  </a:cubicBezTo>
                  <a:cubicBezTo>
                    <a:pt x="958" y="1445"/>
                    <a:pt x="956" y="1445"/>
                    <a:pt x="955" y="1445"/>
                  </a:cubicBezTo>
                  <a:lnTo>
                    <a:pt x="302" y="1445"/>
                  </a:lnTo>
                  <a:lnTo>
                    <a:pt x="302" y="943"/>
                  </a:lnTo>
                  <a:lnTo>
                    <a:pt x="793" y="943"/>
                  </a:lnTo>
                  <a:cubicBezTo>
                    <a:pt x="875" y="940"/>
                    <a:pt x="939" y="874"/>
                    <a:pt x="939" y="792"/>
                  </a:cubicBezTo>
                  <a:cubicBezTo>
                    <a:pt x="939" y="711"/>
                    <a:pt x="875" y="645"/>
                    <a:pt x="793" y="643"/>
                  </a:cubicBezTo>
                  <a:lnTo>
                    <a:pt x="302" y="643"/>
                  </a:lnTo>
                  <a:lnTo>
                    <a:pt x="302" y="301"/>
                  </a:lnTo>
                  <a:lnTo>
                    <a:pt x="955" y="301"/>
                  </a:lnTo>
                  <a:cubicBezTo>
                    <a:pt x="1037" y="301"/>
                    <a:pt x="1104" y="233"/>
                    <a:pt x="1104" y="150"/>
                  </a:cubicBezTo>
                  <a:cubicBezTo>
                    <a:pt x="1104" y="68"/>
                    <a:pt x="1037" y="1"/>
                    <a:pt x="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6"/>
            <p:cNvSpPr/>
            <p:nvPr/>
          </p:nvSpPr>
          <p:spPr>
            <a:xfrm>
              <a:off x="2442325" y="4696275"/>
              <a:ext cx="40075" cy="43700"/>
            </a:xfrm>
            <a:custGeom>
              <a:avLst/>
              <a:gdLst/>
              <a:ahLst/>
              <a:cxnLst/>
              <a:rect l="l" t="t" r="r" b="b"/>
              <a:pathLst>
                <a:path w="1603" h="1748" extrusionOk="0">
                  <a:moveTo>
                    <a:pt x="158" y="1"/>
                  </a:moveTo>
                  <a:cubicBezTo>
                    <a:pt x="153" y="1"/>
                    <a:pt x="148" y="1"/>
                    <a:pt x="143" y="2"/>
                  </a:cubicBezTo>
                  <a:cubicBezTo>
                    <a:pt x="61" y="11"/>
                    <a:pt x="1" y="86"/>
                    <a:pt x="10" y="168"/>
                  </a:cubicBezTo>
                  <a:lnTo>
                    <a:pt x="172" y="1613"/>
                  </a:lnTo>
                  <a:cubicBezTo>
                    <a:pt x="181" y="1699"/>
                    <a:pt x="251" y="1747"/>
                    <a:pt x="322" y="1747"/>
                  </a:cubicBezTo>
                  <a:cubicBezTo>
                    <a:pt x="377" y="1747"/>
                    <a:pt x="432" y="1718"/>
                    <a:pt x="458" y="1656"/>
                  </a:cubicBezTo>
                  <a:lnTo>
                    <a:pt x="802" y="855"/>
                  </a:lnTo>
                  <a:lnTo>
                    <a:pt x="1145" y="1656"/>
                  </a:lnTo>
                  <a:cubicBezTo>
                    <a:pt x="1172" y="1718"/>
                    <a:pt x="1227" y="1747"/>
                    <a:pt x="1282" y="1747"/>
                  </a:cubicBezTo>
                  <a:cubicBezTo>
                    <a:pt x="1353" y="1747"/>
                    <a:pt x="1423" y="1699"/>
                    <a:pt x="1433" y="1613"/>
                  </a:cubicBezTo>
                  <a:lnTo>
                    <a:pt x="1593" y="168"/>
                  </a:lnTo>
                  <a:cubicBezTo>
                    <a:pt x="1603" y="86"/>
                    <a:pt x="1543" y="11"/>
                    <a:pt x="1461" y="2"/>
                  </a:cubicBezTo>
                  <a:cubicBezTo>
                    <a:pt x="1456" y="1"/>
                    <a:pt x="1451" y="1"/>
                    <a:pt x="1446" y="1"/>
                  </a:cubicBezTo>
                  <a:cubicBezTo>
                    <a:pt x="1369" y="1"/>
                    <a:pt x="1303" y="58"/>
                    <a:pt x="1294" y="135"/>
                  </a:cubicBezTo>
                  <a:lnTo>
                    <a:pt x="1197" y="1013"/>
                  </a:lnTo>
                  <a:lnTo>
                    <a:pt x="940" y="413"/>
                  </a:lnTo>
                  <a:cubicBezTo>
                    <a:pt x="915" y="354"/>
                    <a:pt x="859" y="324"/>
                    <a:pt x="803" y="324"/>
                  </a:cubicBezTo>
                  <a:cubicBezTo>
                    <a:pt x="746" y="324"/>
                    <a:pt x="690" y="354"/>
                    <a:pt x="664" y="413"/>
                  </a:cubicBezTo>
                  <a:lnTo>
                    <a:pt x="407" y="1013"/>
                  </a:lnTo>
                  <a:lnTo>
                    <a:pt x="310" y="135"/>
                  </a:lnTo>
                  <a:cubicBezTo>
                    <a:pt x="301" y="58"/>
                    <a:pt x="234"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6"/>
            <p:cNvSpPr/>
            <p:nvPr/>
          </p:nvSpPr>
          <p:spPr>
            <a:xfrm>
              <a:off x="2366175" y="4772525"/>
              <a:ext cx="59725" cy="7575"/>
            </a:xfrm>
            <a:custGeom>
              <a:avLst/>
              <a:gdLst/>
              <a:ahLst/>
              <a:cxnLst/>
              <a:rect l="l" t="t" r="r" b="b"/>
              <a:pathLst>
                <a:path w="2389" h="303" extrusionOk="0">
                  <a:moveTo>
                    <a:pt x="152" y="1"/>
                  </a:moveTo>
                  <a:cubicBezTo>
                    <a:pt x="69" y="1"/>
                    <a:pt x="0" y="68"/>
                    <a:pt x="0" y="151"/>
                  </a:cubicBezTo>
                  <a:cubicBezTo>
                    <a:pt x="0" y="235"/>
                    <a:pt x="69" y="302"/>
                    <a:pt x="152" y="302"/>
                  </a:cubicBezTo>
                  <a:cubicBezTo>
                    <a:pt x="153" y="302"/>
                    <a:pt x="155" y="302"/>
                    <a:pt x="157" y="302"/>
                  </a:cubicBezTo>
                  <a:lnTo>
                    <a:pt x="2243" y="302"/>
                  </a:lnTo>
                  <a:cubicBezTo>
                    <a:pt x="2324" y="299"/>
                    <a:pt x="2388" y="232"/>
                    <a:pt x="2388" y="151"/>
                  </a:cubicBezTo>
                  <a:cubicBezTo>
                    <a:pt x="2388" y="71"/>
                    <a:pt x="2324" y="3"/>
                    <a:pt x="2243" y="1"/>
                  </a:cubicBezTo>
                  <a:lnTo>
                    <a:pt x="157" y="1"/>
                  </a:lnTo>
                  <a:cubicBezTo>
                    <a:pt x="155" y="1"/>
                    <a:pt x="15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6"/>
            <p:cNvSpPr/>
            <p:nvPr/>
          </p:nvSpPr>
          <p:spPr>
            <a:xfrm>
              <a:off x="2442675" y="4772525"/>
              <a:ext cx="75525" cy="7575"/>
            </a:xfrm>
            <a:custGeom>
              <a:avLst/>
              <a:gdLst/>
              <a:ahLst/>
              <a:cxnLst/>
              <a:rect l="l" t="t" r="r" b="b"/>
              <a:pathLst>
                <a:path w="3021" h="303" extrusionOk="0">
                  <a:moveTo>
                    <a:pt x="146" y="1"/>
                  </a:moveTo>
                  <a:cubicBezTo>
                    <a:pt x="65" y="3"/>
                    <a:pt x="0" y="71"/>
                    <a:pt x="0" y="151"/>
                  </a:cubicBezTo>
                  <a:cubicBezTo>
                    <a:pt x="0" y="232"/>
                    <a:pt x="65" y="299"/>
                    <a:pt x="146" y="302"/>
                  </a:cubicBezTo>
                  <a:lnTo>
                    <a:pt x="2876" y="302"/>
                  </a:lnTo>
                  <a:cubicBezTo>
                    <a:pt x="2956" y="299"/>
                    <a:pt x="3021" y="232"/>
                    <a:pt x="3021" y="151"/>
                  </a:cubicBezTo>
                  <a:cubicBezTo>
                    <a:pt x="3021" y="71"/>
                    <a:pt x="2956" y="3"/>
                    <a:pt x="2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6"/>
            <p:cNvSpPr/>
            <p:nvPr/>
          </p:nvSpPr>
          <p:spPr>
            <a:xfrm>
              <a:off x="2366300" y="4792575"/>
              <a:ext cx="31625" cy="7575"/>
            </a:xfrm>
            <a:custGeom>
              <a:avLst/>
              <a:gdLst/>
              <a:ahLst/>
              <a:cxnLst/>
              <a:rect l="l" t="t" r="r" b="b"/>
              <a:pathLst>
                <a:path w="1265" h="303" extrusionOk="0">
                  <a:moveTo>
                    <a:pt x="152" y="1"/>
                  </a:moveTo>
                  <a:cubicBezTo>
                    <a:pt x="68" y="1"/>
                    <a:pt x="1" y="68"/>
                    <a:pt x="1" y="152"/>
                  </a:cubicBezTo>
                  <a:cubicBezTo>
                    <a:pt x="1" y="235"/>
                    <a:pt x="68" y="302"/>
                    <a:pt x="152" y="302"/>
                  </a:cubicBezTo>
                  <a:lnTo>
                    <a:pt x="1114" y="302"/>
                  </a:lnTo>
                  <a:cubicBezTo>
                    <a:pt x="1197" y="302"/>
                    <a:pt x="1265" y="235"/>
                    <a:pt x="1265" y="152"/>
                  </a:cubicBezTo>
                  <a:cubicBezTo>
                    <a:pt x="1265" y="68"/>
                    <a:pt x="1197" y="1"/>
                    <a:pt x="1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6"/>
            <p:cNvSpPr/>
            <p:nvPr/>
          </p:nvSpPr>
          <p:spPr>
            <a:xfrm>
              <a:off x="2366175" y="4812675"/>
              <a:ext cx="59725" cy="7525"/>
            </a:xfrm>
            <a:custGeom>
              <a:avLst/>
              <a:gdLst/>
              <a:ahLst/>
              <a:cxnLst/>
              <a:rect l="l" t="t" r="r" b="b"/>
              <a:pathLst>
                <a:path w="2389" h="301" extrusionOk="0">
                  <a:moveTo>
                    <a:pt x="149" y="0"/>
                  </a:moveTo>
                  <a:cubicBezTo>
                    <a:pt x="68" y="0"/>
                    <a:pt x="0" y="68"/>
                    <a:pt x="0" y="150"/>
                  </a:cubicBezTo>
                  <a:cubicBezTo>
                    <a:pt x="0" y="234"/>
                    <a:pt x="69" y="301"/>
                    <a:pt x="152" y="301"/>
                  </a:cubicBezTo>
                  <a:cubicBezTo>
                    <a:pt x="153" y="301"/>
                    <a:pt x="155" y="301"/>
                    <a:pt x="157" y="301"/>
                  </a:cubicBezTo>
                  <a:lnTo>
                    <a:pt x="2243" y="301"/>
                  </a:lnTo>
                  <a:cubicBezTo>
                    <a:pt x="2324" y="298"/>
                    <a:pt x="2388" y="232"/>
                    <a:pt x="2388" y="150"/>
                  </a:cubicBezTo>
                  <a:cubicBezTo>
                    <a:pt x="2388" y="69"/>
                    <a:pt x="2324" y="3"/>
                    <a:pt x="2243" y="1"/>
                  </a:cubicBezTo>
                  <a:lnTo>
                    <a:pt x="157" y="1"/>
                  </a:lnTo>
                  <a:cubicBezTo>
                    <a:pt x="154" y="0"/>
                    <a:pt x="152"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6"/>
            <p:cNvSpPr/>
            <p:nvPr/>
          </p:nvSpPr>
          <p:spPr>
            <a:xfrm>
              <a:off x="2406425" y="4792575"/>
              <a:ext cx="19600" cy="7575"/>
            </a:xfrm>
            <a:custGeom>
              <a:avLst/>
              <a:gdLst/>
              <a:ahLst/>
              <a:cxnLst/>
              <a:rect l="l" t="t" r="r" b="b"/>
              <a:pathLst>
                <a:path w="784" h="303" extrusionOk="0">
                  <a:moveTo>
                    <a:pt x="151" y="1"/>
                  </a:moveTo>
                  <a:cubicBezTo>
                    <a:pt x="69" y="1"/>
                    <a:pt x="0" y="68"/>
                    <a:pt x="0" y="152"/>
                  </a:cubicBezTo>
                  <a:cubicBezTo>
                    <a:pt x="0" y="235"/>
                    <a:pt x="69" y="302"/>
                    <a:pt x="151" y="302"/>
                  </a:cubicBezTo>
                  <a:lnTo>
                    <a:pt x="633" y="302"/>
                  </a:lnTo>
                  <a:cubicBezTo>
                    <a:pt x="717" y="302"/>
                    <a:pt x="784" y="235"/>
                    <a:pt x="784" y="152"/>
                  </a:cubicBezTo>
                  <a:cubicBezTo>
                    <a:pt x="784" y="68"/>
                    <a:pt x="717"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6"/>
            <p:cNvSpPr/>
            <p:nvPr/>
          </p:nvSpPr>
          <p:spPr>
            <a:xfrm>
              <a:off x="2442575" y="4792575"/>
              <a:ext cx="35625" cy="7575"/>
            </a:xfrm>
            <a:custGeom>
              <a:avLst/>
              <a:gdLst/>
              <a:ahLst/>
              <a:cxnLst/>
              <a:rect l="l" t="t" r="r" b="b"/>
              <a:pathLst>
                <a:path w="1425" h="303" extrusionOk="0">
                  <a:moveTo>
                    <a:pt x="150" y="1"/>
                  </a:moveTo>
                  <a:cubicBezTo>
                    <a:pt x="67" y="1"/>
                    <a:pt x="0" y="68"/>
                    <a:pt x="0" y="152"/>
                  </a:cubicBezTo>
                  <a:cubicBezTo>
                    <a:pt x="0" y="235"/>
                    <a:pt x="67" y="302"/>
                    <a:pt x="150" y="302"/>
                  </a:cubicBezTo>
                  <a:lnTo>
                    <a:pt x="1274" y="302"/>
                  </a:lnTo>
                  <a:cubicBezTo>
                    <a:pt x="1357" y="302"/>
                    <a:pt x="1424" y="235"/>
                    <a:pt x="1424" y="152"/>
                  </a:cubicBezTo>
                  <a:cubicBezTo>
                    <a:pt x="1424" y="68"/>
                    <a:pt x="1357" y="1"/>
                    <a:pt x="1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6"/>
            <p:cNvSpPr/>
            <p:nvPr/>
          </p:nvSpPr>
          <p:spPr>
            <a:xfrm>
              <a:off x="2486675" y="4792575"/>
              <a:ext cx="31625" cy="7575"/>
            </a:xfrm>
            <a:custGeom>
              <a:avLst/>
              <a:gdLst/>
              <a:ahLst/>
              <a:cxnLst/>
              <a:rect l="l" t="t" r="r" b="b"/>
              <a:pathLst>
                <a:path w="1265" h="303" extrusionOk="0">
                  <a:moveTo>
                    <a:pt x="152" y="1"/>
                  </a:moveTo>
                  <a:cubicBezTo>
                    <a:pt x="68" y="1"/>
                    <a:pt x="1" y="68"/>
                    <a:pt x="1" y="152"/>
                  </a:cubicBezTo>
                  <a:cubicBezTo>
                    <a:pt x="1" y="235"/>
                    <a:pt x="68" y="302"/>
                    <a:pt x="152" y="302"/>
                  </a:cubicBezTo>
                  <a:lnTo>
                    <a:pt x="1116" y="302"/>
                  </a:lnTo>
                  <a:cubicBezTo>
                    <a:pt x="1198" y="302"/>
                    <a:pt x="1265" y="235"/>
                    <a:pt x="1265" y="152"/>
                  </a:cubicBezTo>
                  <a:cubicBezTo>
                    <a:pt x="1265" y="68"/>
                    <a:pt x="1198" y="1"/>
                    <a:pt x="1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6"/>
            <p:cNvSpPr/>
            <p:nvPr/>
          </p:nvSpPr>
          <p:spPr>
            <a:xfrm>
              <a:off x="2442675" y="4812675"/>
              <a:ext cx="51700" cy="7525"/>
            </a:xfrm>
            <a:custGeom>
              <a:avLst/>
              <a:gdLst/>
              <a:ahLst/>
              <a:cxnLst/>
              <a:rect l="l" t="t" r="r" b="b"/>
              <a:pathLst>
                <a:path w="2068" h="301" extrusionOk="0">
                  <a:moveTo>
                    <a:pt x="1919" y="0"/>
                  </a:moveTo>
                  <a:cubicBezTo>
                    <a:pt x="1916" y="0"/>
                    <a:pt x="1914" y="0"/>
                    <a:pt x="1912" y="1"/>
                  </a:cubicBezTo>
                  <a:lnTo>
                    <a:pt x="146" y="1"/>
                  </a:lnTo>
                  <a:cubicBezTo>
                    <a:pt x="65" y="3"/>
                    <a:pt x="0" y="69"/>
                    <a:pt x="0" y="150"/>
                  </a:cubicBezTo>
                  <a:cubicBezTo>
                    <a:pt x="0" y="232"/>
                    <a:pt x="65" y="298"/>
                    <a:pt x="146" y="301"/>
                  </a:cubicBezTo>
                  <a:lnTo>
                    <a:pt x="1912" y="301"/>
                  </a:lnTo>
                  <a:cubicBezTo>
                    <a:pt x="1913" y="301"/>
                    <a:pt x="1915" y="301"/>
                    <a:pt x="1917" y="301"/>
                  </a:cubicBezTo>
                  <a:cubicBezTo>
                    <a:pt x="1999" y="301"/>
                    <a:pt x="2068" y="234"/>
                    <a:pt x="2068" y="150"/>
                  </a:cubicBezTo>
                  <a:cubicBezTo>
                    <a:pt x="2068" y="68"/>
                    <a:pt x="2000"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6"/>
            <p:cNvSpPr/>
            <p:nvPr/>
          </p:nvSpPr>
          <p:spPr>
            <a:xfrm>
              <a:off x="2502875" y="4812675"/>
              <a:ext cx="15325" cy="7525"/>
            </a:xfrm>
            <a:custGeom>
              <a:avLst/>
              <a:gdLst/>
              <a:ahLst/>
              <a:cxnLst/>
              <a:rect l="l" t="t" r="r" b="b"/>
              <a:pathLst>
                <a:path w="613" h="301" extrusionOk="0">
                  <a:moveTo>
                    <a:pt x="146" y="1"/>
                  </a:moveTo>
                  <a:cubicBezTo>
                    <a:pt x="65" y="3"/>
                    <a:pt x="0" y="69"/>
                    <a:pt x="0" y="150"/>
                  </a:cubicBezTo>
                  <a:cubicBezTo>
                    <a:pt x="0" y="232"/>
                    <a:pt x="65" y="298"/>
                    <a:pt x="146" y="301"/>
                  </a:cubicBezTo>
                  <a:lnTo>
                    <a:pt x="468" y="301"/>
                  </a:lnTo>
                  <a:cubicBezTo>
                    <a:pt x="548" y="298"/>
                    <a:pt x="613" y="232"/>
                    <a:pt x="613" y="150"/>
                  </a:cubicBezTo>
                  <a:cubicBezTo>
                    <a:pt x="613" y="69"/>
                    <a:pt x="548" y="3"/>
                    <a:pt x="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1"/>
        <p:cNvGrpSpPr/>
        <p:nvPr/>
      </p:nvGrpSpPr>
      <p:grpSpPr>
        <a:xfrm>
          <a:off x="0" y="0"/>
          <a:ext cx="0" cy="0"/>
          <a:chOff x="0" y="0"/>
          <a:chExt cx="0" cy="0"/>
        </a:xfrm>
      </p:grpSpPr>
      <p:sp>
        <p:nvSpPr>
          <p:cNvPr id="572" name="Google Shape;572;p47"/>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3F3F3"/>
                </a:solidFill>
              </a:rPr>
              <a:t>Management Plan</a:t>
            </a:r>
            <a:endParaRPr>
              <a:solidFill>
                <a:srgbClr val="F3F3F3"/>
              </a:solidFill>
            </a:endParaRPr>
          </a:p>
        </p:txBody>
      </p:sp>
      <p:sp>
        <p:nvSpPr>
          <p:cNvPr id="573" name="Google Shape;573;p47"/>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04</a:t>
            </a:r>
            <a:endParaRPr>
              <a:solidFill>
                <a:srgbClr val="F3F3F3"/>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48"/>
          <p:cNvSpPr/>
          <p:nvPr/>
        </p:nvSpPr>
        <p:spPr>
          <a:xfrm>
            <a:off x="3908100" y="-5647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8"/>
          <p:cNvSpPr/>
          <p:nvPr/>
        </p:nvSpPr>
        <p:spPr>
          <a:xfrm>
            <a:off x="6197750" y="387322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8"/>
          <p:cNvSpPr/>
          <p:nvPr/>
        </p:nvSpPr>
        <p:spPr>
          <a:xfrm>
            <a:off x="1582900" y="3873225"/>
            <a:ext cx="1327800" cy="1341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1" name="Google Shape;581;p48"/>
          <p:cNvPicPr preferRelativeResize="0"/>
          <p:nvPr/>
        </p:nvPicPr>
        <p:blipFill rotWithShape="1">
          <a:blip r:embed="rId3">
            <a:alphaModFix/>
          </a:blip>
          <a:srcRect l="40640" r="19102"/>
          <a:stretch/>
        </p:blipFill>
        <p:spPr>
          <a:xfrm>
            <a:off x="3662375" y="540000"/>
            <a:ext cx="1791524" cy="3258201"/>
          </a:xfrm>
          <a:prstGeom prst="rect">
            <a:avLst/>
          </a:prstGeom>
          <a:noFill/>
          <a:ln>
            <a:noFill/>
          </a:ln>
        </p:spPr>
      </p:pic>
      <p:pic>
        <p:nvPicPr>
          <p:cNvPr id="582" name="Google Shape;582;p48"/>
          <p:cNvPicPr preferRelativeResize="0"/>
          <p:nvPr/>
        </p:nvPicPr>
        <p:blipFill rotWithShape="1">
          <a:blip r:embed="rId4">
            <a:alphaModFix/>
          </a:blip>
          <a:srcRect l="29869" r="29869"/>
          <a:stretch/>
        </p:blipFill>
        <p:spPr>
          <a:xfrm>
            <a:off x="5996025" y="1346350"/>
            <a:ext cx="1791524" cy="3258201"/>
          </a:xfrm>
          <a:prstGeom prst="rect">
            <a:avLst/>
          </a:prstGeom>
          <a:noFill/>
          <a:ln>
            <a:noFill/>
          </a:ln>
        </p:spPr>
      </p:pic>
      <p:pic>
        <p:nvPicPr>
          <p:cNvPr id="583" name="Google Shape;583;p48"/>
          <p:cNvPicPr preferRelativeResize="0"/>
          <p:nvPr/>
        </p:nvPicPr>
        <p:blipFill rotWithShape="1">
          <a:blip r:embed="rId5">
            <a:alphaModFix/>
          </a:blip>
          <a:srcRect l="23473" t="14074" r="20822"/>
          <a:stretch/>
        </p:blipFill>
        <p:spPr>
          <a:xfrm>
            <a:off x="1328775" y="1346350"/>
            <a:ext cx="1791524" cy="3258201"/>
          </a:xfrm>
          <a:prstGeom prst="rect">
            <a:avLst/>
          </a:prstGeom>
          <a:noFill/>
          <a:ln>
            <a:noFill/>
          </a:ln>
        </p:spPr>
      </p:pic>
      <p:sp>
        <p:nvSpPr>
          <p:cNvPr id="584" name="Google Shape;584;p48"/>
          <p:cNvSpPr txBox="1"/>
          <p:nvPr/>
        </p:nvSpPr>
        <p:spPr>
          <a:xfrm>
            <a:off x="1386000" y="3778942"/>
            <a:ext cx="1581900" cy="82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chemeClr val="lt1"/>
                </a:solidFill>
                <a:latin typeface="Open Sans Light"/>
                <a:ea typeface="Open Sans Light"/>
                <a:cs typeface="Open Sans Light"/>
                <a:sym typeface="Open Sans Light"/>
              </a:rPr>
              <a:t>You can replace the  image on the screen with your own</a:t>
            </a:r>
            <a:endParaRPr sz="1000">
              <a:solidFill>
                <a:schemeClr val="lt1"/>
              </a:solidFill>
              <a:latin typeface="Open Sans Light"/>
              <a:ea typeface="Open Sans Light"/>
              <a:cs typeface="Open Sans Light"/>
              <a:sym typeface="Open Sans Light"/>
            </a:endParaRPr>
          </a:p>
        </p:txBody>
      </p:sp>
      <p:sp>
        <p:nvSpPr>
          <p:cNvPr id="585" name="Google Shape;585;p48"/>
          <p:cNvSpPr txBox="1"/>
          <p:nvPr/>
        </p:nvSpPr>
        <p:spPr>
          <a:xfrm>
            <a:off x="1223700" y="3425221"/>
            <a:ext cx="1744200" cy="481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lt1"/>
                </a:solidFill>
                <a:latin typeface="DM Serif Display"/>
                <a:ea typeface="DM Serif Display"/>
                <a:cs typeface="DM Serif Display"/>
                <a:sym typeface="DM Serif Display"/>
              </a:rPr>
              <a:t>Mark Doe</a:t>
            </a:r>
            <a:endParaRPr>
              <a:solidFill>
                <a:schemeClr val="lt1"/>
              </a:solidFill>
              <a:latin typeface="DM Serif Display"/>
              <a:ea typeface="DM Serif Display"/>
              <a:cs typeface="DM Serif Display"/>
              <a:sym typeface="DM Serif Display"/>
            </a:endParaRPr>
          </a:p>
        </p:txBody>
      </p:sp>
      <p:sp>
        <p:nvSpPr>
          <p:cNvPr id="586" name="Google Shape;586;p48"/>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Team</a:t>
            </a:r>
            <a:endParaRPr/>
          </a:p>
        </p:txBody>
      </p:sp>
      <p:sp>
        <p:nvSpPr>
          <p:cNvPr id="587" name="Google Shape;587;p48"/>
          <p:cNvSpPr txBox="1"/>
          <p:nvPr/>
        </p:nvSpPr>
        <p:spPr>
          <a:xfrm>
            <a:off x="6148450" y="3778942"/>
            <a:ext cx="1581900" cy="8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lt1"/>
                </a:solidFill>
                <a:latin typeface="Open Sans Light"/>
                <a:ea typeface="Open Sans Light"/>
                <a:cs typeface="Open Sans Light"/>
                <a:sym typeface="Open Sans Light"/>
              </a:rPr>
              <a:t>You can replace the  image on the screen with your own</a:t>
            </a:r>
            <a:endParaRPr sz="1000">
              <a:solidFill>
                <a:schemeClr val="lt1"/>
              </a:solidFill>
              <a:latin typeface="Open Sans Light"/>
              <a:ea typeface="Open Sans Light"/>
              <a:cs typeface="Open Sans Light"/>
              <a:sym typeface="Open Sans Light"/>
            </a:endParaRPr>
          </a:p>
        </p:txBody>
      </p:sp>
      <p:sp>
        <p:nvSpPr>
          <p:cNvPr id="588" name="Google Shape;588;p48"/>
          <p:cNvSpPr txBox="1"/>
          <p:nvPr/>
        </p:nvSpPr>
        <p:spPr>
          <a:xfrm>
            <a:off x="6148450" y="3425221"/>
            <a:ext cx="1744200" cy="48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latin typeface="DM Serif Display"/>
                <a:ea typeface="DM Serif Display"/>
                <a:cs typeface="DM Serif Display"/>
                <a:sym typeface="DM Serif Display"/>
              </a:rPr>
              <a:t>Charles Jones</a:t>
            </a:r>
            <a:endParaRPr>
              <a:solidFill>
                <a:schemeClr val="lt1"/>
              </a:solidFill>
              <a:latin typeface="DM Serif Display"/>
              <a:ea typeface="DM Serif Display"/>
              <a:cs typeface="DM Serif Display"/>
              <a:sym typeface="DM Serif Display"/>
            </a:endParaRPr>
          </a:p>
        </p:txBody>
      </p:sp>
      <p:sp>
        <p:nvSpPr>
          <p:cNvPr id="589" name="Google Shape;589;p48"/>
          <p:cNvSpPr txBox="1"/>
          <p:nvPr/>
        </p:nvSpPr>
        <p:spPr>
          <a:xfrm>
            <a:off x="3767188" y="2966754"/>
            <a:ext cx="1581900" cy="82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lt1"/>
                </a:solidFill>
                <a:latin typeface="Open Sans Light"/>
                <a:ea typeface="Open Sans Light"/>
                <a:cs typeface="Open Sans Light"/>
                <a:sym typeface="Open Sans Light"/>
              </a:rPr>
              <a:t>You can replace the  image on the screen with your own</a:t>
            </a:r>
            <a:endParaRPr sz="1000">
              <a:solidFill>
                <a:schemeClr val="lt1"/>
              </a:solidFill>
              <a:latin typeface="Open Sans Light"/>
              <a:ea typeface="Open Sans Light"/>
              <a:cs typeface="Open Sans Light"/>
              <a:sym typeface="Open Sans Light"/>
            </a:endParaRPr>
          </a:p>
        </p:txBody>
      </p:sp>
      <p:sp>
        <p:nvSpPr>
          <p:cNvPr id="590" name="Google Shape;590;p48"/>
          <p:cNvSpPr txBox="1"/>
          <p:nvPr/>
        </p:nvSpPr>
        <p:spPr>
          <a:xfrm>
            <a:off x="3686038" y="2613033"/>
            <a:ext cx="1744200" cy="48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latin typeface="DM Serif Display"/>
                <a:ea typeface="DM Serif Display"/>
                <a:cs typeface="DM Serif Display"/>
                <a:sym typeface="DM Serif Display"/>
              </a:rPr>
              <a:t>Adelyn Keller</a:t>
            </a:r>
            <a:endParaRPr>
              <a:solidFill>
                <a:schemeClr val="lt1"/>
              </a:solidFill>
              <a:latin typeface="DM Serif Display"/>
              <a:ea typeface="DM Serif Display"/>
              <a:cs typeface="DM Serif Display"/>
              <a:sym typeface="DM Serif Display"/>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9"/>
          <p:cNvSpPr txBox="1">
            <a:spLocks noGrp="1"/>
          </p:cNvSpPr>
          <p:nvPr>
            <p:ph type="ctrTitle"/>
          </p:nvPr>
        </p:nvSpPr>
        <p:spPr>
          <a:xfrm>
            <a:off x="723600" y="470625"/>
            <a:ext cx="22404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Organizational Chart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596" name="Google Shape;596;p49"/>
          <p:cNvSpPr/>
          <p:nvPr/>
        </p:nvSpPr>
        <p:spPr>
          <a:xfrm>
            <a:off x="3309850" y="1642972"/>
            <a:ext cx="2524500" cy="220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9"/>
          <p:cNvSpPr txBox="1"/>
          <p:nvPr/>
        </p:nvSpPr>
        <p:spPr>
          <a:xfrm>
            <a:off x="3781038" y="2213611"/>
            <a:ext cx="1581900" cy="452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dk1"/>
                </a:solidFill>
                <a:latin typeface="DM Serif Display"/>
                <a:ea typeface="DM Serif Display"/>
                <a:cs typeface="DM Serif Display"/>
                <a:sym typeface="DM Serif Display"/>
              </a:rPr>
              <a:t>CEO</a:t>
            </a:r>
            <a:endParaRPr>
              <a:solidFill>
                <a:schemeClr val="dk1"/>
              </a:solidFill>
              <a:latin typeface="DM Serif Display"/>
              <a:ea typeface="DM Serif Display"/>
              <a:cs typeface="DM Serif Display"/>
              <a:sym typeface="DM Serif Display"/>
            </a:endParaRPr>
          </a:p>
        </p:txBody>
      </p:sp>
      <p:sp>
        <p:nvSpPr>
          <p:cNvPr id="598" name="Google Shape;598;p49"/>
          <p:cNvSpPr/>
          <p:nvPr/>
        </p:nvSpPr>
        <p:spPr>
          <a:xfrm>
            <a:off x="5237375" y="1421675"/>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9" name="Google Shape;599;p49"/>
          <p:cNvCxnSpPr/>
          <p:nvPr/>
        </p:nvCxnSpPr>
        <p:spPr>
          <a:xfrm>
            <a:off x="6270100" y="1795775"/>
            <a:ext cx="804600" cy="0"/>
          </a:xfrm>
          <a:prstGeom prst="straightConnector1">
            <a:avLst/>
          </a:prstGeom>
          <a:noFill/>
          <a:ln w="9525" cap="flat" cmpd="sng">
            <a:solidFill>
              <a:schemeClr val="dk2"/>
            </a:solidFill>
            <a:prstDash val="solid"/>
            <a:round/>
            <a:headEnd type="none" w="med" len="med"/>
            <a:tailEnd type="none" w="med" len="med"/>
          </a:ln>
        </p:spPr>
      </p:cxnSp>
      <p:sp>
        <p:nvSpPr>
          <p:cNvPr id="600" name="Google Shape;600;p49"/>
          <p:cNvSpPr txBox="1"/>
          <p:nvPr/>
        </p:nvSpPr>
        <p:spPr>
          <a:xfrm>
            <a:off x="5237375" y="1569575"/>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3</a:t>
            </a:r>
            <a:endParaRPr sz="1200">
              <a:solidFill>
                <a:schemeClr val="lt1"/>
              </a:solidFill>
              <a:latin typeface="DM Serif Display"/>
              <a:ea typeface="DM Serif Display"/>
              <a:cs typeface="DM Serif Display"/>
              <a:sym typeface="DM Serif Display"/>
            </a:endParaRPr>
          </a:p>
        </p:txBody>
      </p:sp>
      <p:sp>
        <p:nvSpPr>
          <p:cNvPr id="601" name="Google Shape;601;p49"/>
          <p:cNvSpPr txBox="1"/>
          <p:nvPr/>
        </p:nvSpPr>
        <p:spPr>
          <a:xfrm>
            <a:off x="6712800" y="1417175"/>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02" name="Google Shape;602;p49"/>
          <p:cNvSpPr/>
          <p:nvPr/>
        </p:nvSpPr>
        <p:spPr>
          <a:xfrm>
            <a:off x="5237375" y="3474804"/>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3" name="Google Shape;603;p49"/>
          <p:cNvCxnSpPr/>
          <p:nvPr/>
        </p:nvCxnSpPr>
        <p:spPr>
          <a:xfrm>
            <a:off x="6270100" y="3728525"/>
            <a:ext cx="804600" cy="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49"/>
          <p:cNvCxnSpPr/>
          <p:nvPr/>
        </p:nvCxnSpPr>
        <p:spPr>
          <a:xfrm>
            <a:off x="6270100" y="4113376"/>
            <a:ext cx="804600" cy="0"/>
          </a:xfrm>
          <a:prstGeom prst="straightConnector1">
            <a:avLst/>
          </a:prstGeom>
          <a:noFill/>
          <a:ln w="9525" cap="flat" cmpd="sng">
            <a:solidFill>
              <a:schemeClr val="dk2"/>
            </a:solidFill>
            <a:prstDash val="solid"/>
            <a:round/>
            <a:headEnd type="none" w="med" len="med"/>
            <a:tailEnd type="none" w="med" len="med"/>
          </a:ln>
        </p:spPr>
      </p:cxnSp>
      <p:sp>
        <p:nvSpPr>
          <p:cNvPr id="605" name="Google Shape;605;p49"/>
          <p:cNvSpPr txBox="1"/>
          <p:nvPr/>
        </p:nvSpPr>
        <p:spPr>
          <a:xfrm>
            <a:off x="5237375" y="3627250"/>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4</a:t>
            </a:r>
            <a:endParaRPr sz="1200">
              <a:solidFill>
                <a:schemeClr val="lt1"/>
              </a:solidFill>
              <a:latin typeface="DM Serif Display"/>
              <a:ea typeface="DM Serif Display"/>
              <a:cs typeface="DM Serif Display"/>
              <a:sym typeface="DM Serif Display"/>
            </a:endParaRPr>
          </a:p>
        </p:txBody>
      </p:sp>
      <p:sp>
        <p:nvSpPr>
          <p:cNvPr id="606" name="Google Shape;606;p49"/>
          <p:cNvSpPr txBox="1"/>
          <p:nvPr/>
        </p:nvSpPr>
        <p:spPr>
          <a:xfrm>
            <a:off x="6712800" y="3349925"/>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07" name="Google Shape;607;p49"/>
          <p:cNvSpPr txBox="1"/>
          <p:nvPr/>
        </p:nvSpPr>
        <p:spPr>
          <a:xfrm>
            <a:off x="6712800" y="3734776"/>
            <a:ext cx="1254000" cy="45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08" name="Google Shape;608;p49"/>
          <p:cNvSpPr/>
          <p:nvPr/>
        </p:nvSpPr>
        <p:spPr>
          <a:xfrm flipH="1">
            <a:off x="2683050" y="1421675"/>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9" name="Google Shape;609;p49"/>
          <p:cNvCxnSpPr/>
          <p:nvPr/>
        </p:nvCxnSpPr>
        <p:spPr>
          <a:xfrm rot="10800000">
            <a:off x="2099725" y="1602725"/>
            <a:ext cx="804600" cy="0"/>
          </a:xfrm>
          <a:prstGeom prst="straightConnector1">
            <a:avLst/>
          </a:prstGeom>
          <a:noFill/>
          <a:ln w="9525" cap="flat" cmpd="sng">
            <a:solidFill>
              <a:schemeClr val="dk2"/>
            </a:solidFill>
            <a:prstDash val="solid"/>
            <a:round/>
            <a:headEnd type="none" w="med" len="med"/>
            <a:tailEnd type="none" w="med" len="med"/>
          </a:ln>
        </p:spPr>
      </p:cxnSp>
      <p:cxnSp>
        <p:nvCxnSpPr>
          <p:cNvPr id="610" name="Google Shape;610;p49"/>
          <p:cNvCxnSpPr/>
          <p:nvPr/>
        </p:nvCxnSpPr>
        <p:spPr>
          <a:xfrm rot="10800000">
            <a:off x="2099725" y="2011800"/>
            <a:ext cx="804600" cy="0"/>
          </a:xfrm>
          <a:prstGeom prst="straightConnector1">
            <a:avLst/>
          </a:prstGeom>
          <a:noFill/>
          <a:ln w="9525" cap="flat" cmpd="sng">
            <a:solidFill>
              <a:schemeClr val="dk2"/>
            </a:solidFill>
            <a:prstDash val="solid"/>
            <a:round/>
            <a:headEnd type="none" w="med" len="med"/>
            <a:tailEnd type="none" w="med" len="med"/>
          </a:ln>
        </p:spPr>
      </p:cxnSp>
      <p:sp>
        <p:nvSpPr>
          <p:cNvPr id="611" name="Google Shape;611;p49"/>
          <p:cNvSpPr txBox="1"/>
          <p:nvPr/>
        </p:nvSpPr>
        <p:spPr>
          <a:xfrm flipH="1">
            <a:off x="2683050" y="1569575"/>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1</a:t>
            </a:r>
            <a:endParaRPr sz="1200">
              <a:solidFill>
                <a:schemeClr val="lt1"/>
              </a:solidFill>
              <a:latin typeface="DM Serif Display"/>
              <a:ea typeface="DM Serif Display"/>
              <a:cs typeface="DM Serif Display"/>
              <a:sym typeface="DM Serif Display"/>
            </a:endParaRPr>
          </a:p>
        </p:txBody>
      </p:sp>
      <p:sp>
        <p:nvSpPr>
          <p:cNvPr id="612" name="Google Shape;612;p49"/>
          <p:cNvSpPr txBox="1"/>
          <p:nvPr/>
        </p:nvSpPr>
        <p:spPr>
          <a:xfrm flipH="1">
            <a:off x="1207625" y="1224125"/>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sp>
        <p:nvSpPr>
          <p:cNvPr id="613" name="Google Shape;613;p49"/>
          <p:cNvSpPr txBox="1"/>
          <p:nvPr/>
        </p:nvSpPr>
        <p:spPr>
          <a:xfrm flipH="1">
            <a:off x="1207625" y="1633200"/>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2</a:t>
            </a:r>
            <a:endParaRPr sz="1000">
              <a:solidFill>
                <a:schemeClr val="dk1"/>
              </a:solidFill>
              <a:latin typeface="Open Sans Light"/>
              <a:ea typeface="Open Sans Light"/>
              <a:cs typeface="Open Sans Light"/>
              <a:sym typeface="Open Sans Light"/>
            </a:endParaRPr>
          </a:p>
        </p:txBody>
      </p:sp>
      <p:sp>
        <p:nvSpPr>
          <p:cNvPr id="614" name="Google Shape;614;p49"/>
          <p:cNvSpPr/>
          <p:nvPr/>
        </p:nvSpPr>
        <p:spPr>
          <a:xfrm flipH="1">
            <a:off x="2683050" y="3479350"/>
            <a:ext cx="1254000" cy="7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 name="Google Shape;615;p49"/>
          <p:cNvCxnSpPr/>
          <p:nvPr/>
        </p:nvCxnSpPr>
        <p:spPr>
          <a:xfrm rot="10800000">
            <a:off x="2099725" y="3853450"/>
            <a:ext cx="804600" cy="0"/>
          </a:xfrm>
          <a:prstGeom prst="straightConnector1">
            <a:avLst/>
          </a:prstGeom>
          <a:noFill/>
          <a:ln w="9525" cap="flat" cmpd="sng">
            <a:solidFill>
              <a:schemeClr val="dk2"/>
            </a:solidFill>
            <a:prstDash val="solid"/>
            <a:round/>
            <a:headEnd type="none" w="med" len="med"/>
            <a:tailEnd type="none" w="med" len="med"/>
          </a:ln>
        </p:spPr>
      </p:cxnSp>
      <p:sp>
        <p:nvSpPr>
          <p:cNvPr id="616" name="Google Shape;616;p49"/>
          <p:cNvSpPr txBox="1"/>
          <p:nvPr/>
        </p:nvSpPr>
        <p:spPr>
          <a:xfrm flipH="1">
            <a:off x="2683050" y="3627250"/>
            <a:ext cx="1254000" cy="45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DM Serif Display"/>
                <a:ea typeface="DM Serif Display"/>
                <a:cs typeface="DM Serif Display"/>
                <a:sym typeface="DM Serif Display"/>
              </a:rPr>
              <a:t>Team 2</a:t>
            </a:r>
            <a:endParaRPr sz="1200">
              <a:solidFill>
                <a:schemeClr val="lt1"/>
              </a:solidFill>
              <a:latin typeface="DM Serif Display"/>
              <a:ea typeface="DM Serif Display"/>
              <a:cs typeface="DM Serif Display"/>
              <a:sym typeface="DM Serif Display"/>
            </a:endParaRPr>
          </a:p>
        </p:txBody>
      </p:sp>
      <p:sp>
        <p:nvSpPr>
          <p:cNvPr id="617" name="Google Shape;617;p49"/>
          <p:cNvSpPr txBox="1"/>
          <p:nvPr/>
        </p:nvSpPr>
        <p:spPr>
          <a:xfrm flipH="1">
            <a:off x="1207625" y="3474850"/>
            <a:ext cx="1254000" cy="45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1000">
                <a:solidFill>
                  <a:schemeClr val="dk1"/>
                </a:solidFill>
                <a:latin typeface="Open Sans Light"/>
                <a:ea typeface="Open Sans Light"/>
                <a:cs typeface="Open Sans Light"/>
                <a:sym typeface="Open Sans Light"/>
              </a:rPr>
              <a:t>Employee 1</a:t>
            </a:r>
            <a:endParaRPr sz="1000">
              <a:solidFill>
                <a:schemeClr val="dk1"/>
              </a:solidFill>
              <a:latin typeface="Open Sans Light"/>
              <a:ea typeface="Open Sans Light"/>
              <a:cs typeface="Open Sans Light"/>
              <a:sym typeface="Open Sans Light"/>
            </a:endParaRPr>
          </a:p>
        </p:txBody>
      </p:sp>
      <p:grpSp>
        <p:nvGrpSpPr>
          <p:cNvPr id="618" name="Google Shape;618;p49"/>
          <p:cNvGrpSpPr/>
          <p:nvPr/>
        </p:nvGrpSpPr>
        <p:grpSpPr>
          <a:xfrm>
            <a:off x="4437806" y="2666004"/>
            <a:ext cx="268595" cy="382364"/>
            <a:chOff x="5565750" y="973200"/>
            <a:chExt cx="187750" cy="267275"/>
          </a:xfrm>
        </p:grpSpPr>
        <p:sp>
          <p:nvSpPr>
            <p:cNvPr id="619" name="Google Shape;619;p49"/>
            <p:cNvSpPr/>
            <p:nvPr/>
          </p:nvSpPr>
          <p:spPr>
            <a:xfrm>
              <a:off x="5603325" y="973200"/>
              <a:ext cx="116775" cy="175375"/>
            </a:xfrm>
            <a:custGeom>
              <a:avLst/>
              <a:gdLst/>
              <a:ahLst/>
              <a:cxnLst/>
              <a:rect l="l" t="t" r="r" b="b"/>
              <a:pathLst>
                <a:path w="4671" h="7015" extrusionOk="0">
                  <a:moveTo>
                    <a:pt x="2335" y="314"/>
                  </a:moveTo>
                  <a:cubicBezTo>
                    <a:pt x="2699" y="314"/>
                    <a:pt x="2996" y="530"/>
                    <a:pt x="3015" y="802"/>
                  </a:cubicBezTo>
                  <a:cubicBezTo>
                    <a:pt x="2797" y="714"/>
                    <a:pt x="2566" y="671"/>
                    <a:pt x="2335" y="671"/>
                  </a:cubicBezTo>
                  <a:cubicBezTo>
                    <a:pt x="2104" y="671"/>
                    <a:pt x="1873" y="714"/>
                    <a:pt x="1655" y="802"/>
                  </a:cubicBezTo>
                  <a:cubicBezTo>
                    <a:pt x="1673" y="530"/>
                    <a:pt x="1972" y="314"/>
                    <a:pt x="2335" y="314"/>
                  </a:cubicBezTo>
                  <a:close/>
                  <a:moveTo>
                    <a:pt x="2337" y="981"/>
                  </a:moveTo>
                  <a:cubicBezTo>
                    <a:pt x="3316" y="981"/>
                    <a:pt x="4043" y="1900"/>
                    <a:pt x="3808" y="2860"/>
                  </a:cubicBezTo>
                  <a:cubicBezTo>
                    <a:pt x="3774" y="2733"/>
                    <a:pt x="3704" y="2620"/>
                    <a:pt x="3606" y="2533"/>
                  </a:cubicBezTo>
                  <a:cubicBezTo>
                    <a:pt x="2995" y="1990"/>
                    <a:pt x="1899" y="1848"/>
                    <a:pt x="1852" y="1844"/>
                  </a:cubicBezTo>
                  <a:cubicBezTo>
                    <a:pt x="1845" y="1843"/>
                    <a:pt x="1839" y="1842"/>
                    <a:pt x="1832" y="1842"/>
                  </a:cubicBezTo>
                  <a:cubicBezTo>
                    <a:pt x="1755" y="1842"/>
                    <a:pt x="1687" y="1900"/>
                    <a:pt x="1677" y="1980"/>
                  </a:cubicBezTo>
                  <a:cubicBezTo>
                    <a:pt x="1666" y="2066"/>
                    <a:pt x="1728" y="2144"/>
                    <a:pt x="1813" y="2155"/>
                  </a:cubicBezTo>
                  <a:cubicBezTo>
                    <a:pt x="1824" y="2156"/>
                    <a:pt x="2860" y="2291"/>
                    <a:pt x="3399" y="2768"/>
                  </a:cubicBezTo>
                  <a:cubicBezTo>
                    <a:pt x="3474" y="2834"/>
                    <a:pt x="3517" y="2930"/>
                    <a:pt x="3517" y="3031"/>
                  </a:cubicBezTo>
                  <a:lnTo>
                    <a:pt x="3517" y="3170"/>
                  </a:lnTo>
                  <a:cubicBezTo>
                    <a:pt x="3517" y="3822"/>
                    <a:pt x="2988" y="4352"/>
                    <a:pt x="2335" y="4353"/>
                  </a:cubicBezTo>
                  <a:cubicBezTo>
                    <a:pt x="1682" y="4352"/>
                    <a:pt x="1153" y="3822"/>
                    <a:pt x="1152" y="3170"/>
                  </a:cubicBezTo>
                  <a:cubicBezTo>
                    <a:pt x="1152" y="3123"/>
                    <a:pt x="1175" y="3078"/>
                    <a:pt x="1214" y="3051"/>
                  </a:cubicBezTo>
                  <a:cubicBezTo>
                    <a:pt x="1344" y="2958"/>
                    <a:pt x="1523" y="2799"/>
                    <a:pt x="1638" y="2571"/>
                  </a:cubicBezTo>
                  <a:cubicBezTo>
                    <a:pt x="1674" y="2494"/>
                    <a:pt x="1642" y="2402"/>
                    <a:pt x="1567" y="2365"/>
                  </a:cubicBezTo>
                  <a:cubicBezTo>
                    <a:pt x="1544" y="2354"/>
                    <a:pt x="1520" y="2348"/>
                    <a:pt x="1497" y="2348"/>
                  </a:cubicBezTo>
                  <a:cubicBezTo>
                    <a:pt x="1440" y="2348"/>
                    <a:pt x="1386" y="2378"/>
                    <a:pt x="1358" y="2431"/>
                  </a:cubicBezTo>
                  <a:cubicBezTo>
                    <a:pt x="1273" y="2602"/>
                    <a:pt x="1134" y="2724"/>
                    <a:pt x="1032" y="2795"/>
                  </a:cubicBezTo>
                  <a:cubicBezTo>
                    <a:pt x="973" y="2838"/>
                    <a:pt x="923" y="2895"/>
                    <a:pt x="889" y="2961"/>
                  </a:cubicBezTo>
                  <a:cubicBezTo>
                    <a:pt x="584" y="2003"/>
                    <a:pt x="1277" y="1017"/>
                    <a:pt x="2283" y="982"/>
                  </a:cubicBezTo>
                  <a:cubicBezTo>
                    <a:pt x="2301" y="981"/>
                    <a:pt x="2319" y="981"/>
                    <a:pt x="2337" y="981"/>
                  </a:cubicBezTo>
                  <a:close/>
                  <a:moveTo>
                    <a:pt x="2848" y="4575"/>
                  </a:moveTo>
                  <a:lnTo>
                    <a:pt x="2848" y="4793"/>
                  </a:lnTo>
                  <a:cubicBezTo>
                    <a:pt x="2848" y="4836"/>
                    <a:pt x="2855" y="4879"/>
                    <a:pt x="2866" y="4920"/>
                  </a:cubicBezTo>
                  <a:lnTo>
                    <a:pt x="2342" y="5313"/>
                  </a:lnTo>
                  <a:cubicBezTo>
                    <a:pt x="2340" y="5314"/>
                    <a:pt x="2338" y="5315"/>
                    <a:pt x="2335" y="5315"/>
                  </a:cubicBezTo>
                  <a:cubicBezTo>
                    <a:pt x="2333" y="5315"/>
                    <a:pt x="2330" y="5314"/>
                    <a:pt x="2328" y="5313"/>
                  </a:cubicBezTo>
                  <a:lnTo>
                    <a:pt x="1805" y="4920"/>
                  </a:lnTo>
                  <a:cubicBezTo>
                    <a:pt x="1817" y="4879"/>
                    <a:pt x="1822" y="4836"/>
                    <a:pt x="1822" y="4793"/>
                  </a:cubicBezTo>
                  <a:lnTo>
                    <a:pt x="1822" y="4575"/>
                  </a:lnTo>
                  <a:cubicBezTo>
                    <a:pt x="1988" y="4636"/>
                    <a:pt x="2162" y="4666"/>
                    <a:pt x="2335" y="4666"/>
                  </a:cubicBezTo>
                  <a:cubicBezTo>
                    <a:pt x="2509" y="4666"/>
                    <a:pt x="2683" y="4636"/>
                    <a:pt x="2848" y="4575"/>
                  </a:cubicBezTo>
                  <a:close/>
                  <a:moveTo>
                    <a:pt x="2335" y="1"/>
                  </a:moveTo>
                  <a:cubicBezTo>
                    <a:pt x="1789" y="1"/>
                    <a:pt x="1343" y="371"/>
                    <a:pt x="1343" y="827"/>
                  </a:cubicBezTo>
                  <a:cubicBezTo>
                    <a:pt x="1343" y="870"/>
                    <a:pt x="1347" y="913"/>
                    <a:pt x="1357" y="955"/>
                  </a:cubicBezTo>
                  <a:cubicBezTo>
                    <a:pt x="426" y="1543"/>
                    <a:pt x="223" y="2814"/>
                    <a:pt x="924" y="3664"/>
                  </a:cubicBezTo>
                  <a:cubicBezTo>
                    <a:pt x="1032" y="3971"/>
                    <a:pt x="1238" y="4236"/>
                    <a:pt x="1510" y="4416"/>
                  </a:cubicBezTo>
                  <a:lnTo>
                    <a:pt x="1510" y="4793"/>
                  </a:lnTo>
                  <a:cubicBezTo>
                    <a:pt x="1510" y="4864"/>
                    <a:pt x="1468" y="4928"/>
                    <a:pt x="1404" y="4956"/>
                  </a:cubicBezTo>
                  <a:lnTo>
                    <a:pt x="394" y="5406"/>
                  </a:lnTo>
                  <a:cubicBezTo>
                    <a:pt x="157" y="5511"/>
                    <a:pt x="4" y="5746"/>
                    <a:pt x="4" y="6007"/>
                  </a:cubicBezTo>
                  <a:lnTo>
                    <a:pt x="4" y="6853"/>
                  </a:lnTo>
                  <a:cubicBezTo>
                    <a:pt x="1" y="6940"/>
                    <a:pt x="71" y="7014"/>
                    <a:pt x="160" y="7014"/>
                  </a:cubicBezTo>
                  <a:cubicBezTo>
                    <a:pt x="249" y="7014"/>
                    <a:pt x="320" y="6940"/>
                    <a:pt x="316" y="6853"/>
                  </a:cubicBezTo>
                  <a:lnTo>
                    <a:pt x="316" y="6007"/>
                  </a:lnTo>
                  <a:cubicBezTo>
                    <a:pt x="316" y="5870"/>
                    <a:pt x="397" y="5746"/>
                    <a:pt x="522" y="5691"/>
                  </a:cubicBezTo>
                  <a:lnTo>
                    <a:pt x="1532" y="5243"/>
                  </a:lnTo>
                  <a:cubicBezTo>
                    <a:pt x="1568" y="5227"/>
                    <a:pt x="1602" y="5206"/>
                    <a:pt x="1633" y="5182"/>
                  </a:cubicBezTo>
                  <a:lnTo>
                    <a:pt x="2141" y="5563"/>
                  </a:lnTo>
                  <a:cubicBezTo>
                    <a:pt x="2199" y="5606"/>
                    <a:pt x="2268" y="5628"/>
                    <a:pt x="2336" y="5628"/>
                  </a:cubicBezTo>
                  <a:cubicBezTo>
                    <a:pt x="2404" y="5628"/>
                    <a:pt x="2473" y="5606"/>
                    <a:pt x="2530" y="5563"/>
                  </a:cubicBezTo>
                  <a:lnTo>
                    <a:pt x="3039" y="5182"/>
                  </a:lnTo>
                  <a:cubicBezTo>
                    <a:pt x="3070" y="5206"/>
                    <a:pt x="3104" y="5227"/>
                    <a:pt x="3140" y="5243"/>
                  </a:cubicBezTo>
                  <a:lnTo>
                    <a:pt x="4150" y="5691"/>
                  </a:lnTo>
                  <a:cubicBezTo>
                    <a:pt x="4274" y="5746"/>
                    <a:pt x="4354" y="5870"/>
                    <a:pt x="4354" y="6007"/>
                  </a:cubicBezTo>
                  <a:lnTo>
                    <a:pt x="4354" y="6853"/>
                  </a:lnTo>
                  <a:cubicBezTo>
                    <a:pt x="4352" y="6940"/>
                    <a:pt x="4423" y="7014"/>
                    <a:pt x="4511" y="7014"/>
                  </a:cubicBezTo>
                  <a:cubicBezTo>
                    <a:pt x="4599" y="7014"/>
                    <a:pt x="4671" y="6940"/>
                    <a:pt x="4668" y="6853"/>
                  </a:cubicBezTo>
                  <a:lnTo>
                    <a:pt x="4668" y="6007"/>
                  </a:lnTo>
                  <a:cubicBezTo>
                    <a:pt x="4668" y="5746"/>
                    <a:pt x="4515" y="5511"/>
                    <a:pt x="4276" y="5406"/>
                  </a:cubicBezTo>
                  <a:lnTo>
                    <a:pt x="3267" y="4956"/>
                  </a:lnTo>
                  <a:cubicBezTo>
                    <a:pt x="3202" y="4928"/>
                    <a:pt x="3160" y="4864"/>
                    <a:pt x="3160" y="4793"/>
                  </a:cubicBezTo>
                  <a:lnTo>
                    <a:pt x="3160" y="4416"/>
                  </a:lnTo>
                  <a:cubicBezTo>
                    <a:pt x="3432" y="4236"/>
                    <a:pt x="3638" y="3971"/>
                    <a:pt x="3746" y="3664"/>
                  </a:cubicBezTo>
                  <a:cubicBezTo>
                    <a:pt x="4447" y="2814"/>
                    <a:pt x="4244" y="1543"/>
                    <a:pt x="3314" y="955"/>
                  </a:cubicBezTo>
                  <a:cubicBezTo>
                    <a:pt x="3323" y="913"/>
                    <a:pt x="3327" y="870"/>
                    <a:pt x="3329" y="827"/>
                  </a:cubicBezTo>
                  <a:cubicBezTo>
                    <a:pt x="3329" y="372"/>
                    <a:pt x="2882" y="1"/>
                    <a:pt x="2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9"/>
            <p:cNvSpPr/>
            <p:nvPr/>
          </p:nvSpPr>
          <p:spPr>
            <a:xfrm>
              <a:off x="5657700" y="1119675"/>
              <a:ext cx="8000" cy="28900"/>
            </a:xfrm>
            <a:custGeom>
              <a:avLst/>
              <a:gdLst/>
              <a:ahLst/>
              <a:cxnLst/>
              <a:rect l="l" t="t" r="r" b="b"/>
              <a:pathLst>
                <a:path w="320" h="1156" extrusionOk="0">
                  <a:moveTo>
                    <a:pt x="160" y="0"/>
                  </a:moveTo>
                  <a:cubicBezTo>
                    <a:pt x="74" y="0"/>
                    <a:pt x="3" y="70"/>
                    <a:pt x="4" y="156"/>
                  </a:cubicBezTo>
                  <a:lnTo>
                    <a:pt x="4" y="994"/>
                  </a:lnTo>
                  <a:cubicBezTo>
                    <a:pt x="0" y="1081"/>
                    <a:pt x="71" y="1155"/>
                    <a:pt x="160" y="1155"/>
                  </a:cubicBezTo>
                  <a:cubicBezTo>
                    <a:pt x="249" y="1155"/>
                    <a:pt x="319" y="1081"/>
                    <a:pt x="316" y="994"/>
                  </a:cubicBezTo>
                  <a:lnTo>
                    <a:pt x="316" y="156"/>
                  </a:lnTo>
                  <a:cubicBezTo>
                    <a:pt x="316" y="70"/>
                    <a:pt x="246"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9"/>
            <p:cNvSpPr/>
            <p:nvPr/>
          </p:nvSpPr>
          <p:spPr>
            <a:xfrm>
              <a:off x="5624300" y="1128025"/>
              <a:ext cx="7875" cy="20275"/>
            </a:xfrm>
            <a:custGeom>
              <a:avLst/>
              <a:gdLst/>
              <a:ahLst/>
              <a:cxnLst/>
              <a:rect l="l" t="t" r="r" b="b"/>
              <a:pathLst>
                <a:path w="315" h="811" extrusionOk="0">
                  <a:moveTo>
                    <a:pt x="157" y="0"/>
                  </a:moveTo>
                  <a:cubicBezTo>
                    <a:pt x="71" y="0"/>
                    <a:pt x="1" y="70"/>
                    <a:pt x="1" y="158"/>
                  </a:cubicBezTo>
                  <a:lnTo>
                    <a:pt x="1" y="660"/>
                  </a:lnTo>
                  <a:cubicBezTo>
                    <a:pt x="3" y="744"/>
                    <a:pt x="72" y="810"/>
                    <a:pt x="157" y="810"/>
                  </a:cubicBezTo>
                  <a:cubicBezTo>
                    <a:pt x="242" y="810"/>
                    <a:pt x="310" y="744"/>
                    <a:pt x="314" y="660"/>
                  </a:cubicBezTo>
                  <a:lnTo>
                    <a:pt x="314" y="158"/>
                  </a:lnTo>
                  <a:cubicBezTo>
                    <a:pt x="314" y="70"/>
                    <a:pt x="244"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9"/>
            <p:cNvSpPr/>
            <p:nvPr/>
          </p:nvSpPr>
          <p:spPr>
            <a:xfrm>
              <a:off x="5691250" y="1128025"/>
              <a:ext cx="7850" cy="20275"/>
            </a:xfrm>
            <a:custGeom>
              <a:avLst/>
              <a:gdLst/>
              <a:ahLst/>
              <a:cxnLst/>
              <a:rect l="l" t="t" r="r" b="b"/>
              <a:pathLst>
                <a:path w="314" h="811" extrusionOk="0">
                  <a:moveTo>
                    <a:pt x="158" y="0"/>
                  </a:moveTo>
                  <a:cubicBezTo>
                    <a:pt x="70" y="0"/>
                    <a:pt x="0" y="70"/>
                    <a:pt x="0" y="158"/>
                  </a:cubicBezTo>
                  <a:lnTo>
                    <a:pt x="0" y="660"/>
                  </a:lnTo>
                  <a:cubicBezTo>
                    <a:pt x="3" y="744"/>
                    <a:pt x="73" y="810"/>
                    <a:pt x="156" y="810"/>
                  </a:cubicBezTo>
                  <a:cubicBezTo>
                    <a:pt x="241" y="810"/>
                    <a:pt x="311" y="744"/>
                    <a:pt x="314" y="660"/>
                  </a:cubicBezTo>
                  <a:lnTo>
                    <a:pt x="314" y="158"/>
                  </a:lnTo>
                  <a:cubicBezTo>
                    <a:pt x="314" y="70"/>
                    <a:pt x="244"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9"/>
            <p:cNvSpPr/>
            <p:nvPr/>
          </p:nvSpPr>
          <p:spPr>
            <a:xfrm>
              <a:off x="5645275" y="1215875"/>
              <a:ext cx="28725" cy="24600"/>
            </a:xfrm>
            <a:custGeom>
              <a:avLst/>
              <a:gdLst/>
              <a:ahLst/>
              <a:cxnLst/>
              <a:rect l="l" t="t" r="r" b="b"/>
              <a:pathLst>
                <a:path w="1149" h="984" extrusionOk="0">
                  <a:moveTo>
                    <a:pt x="656" y="314"/>
                  </a:moveTo>
                  <a:cubicBezTo>
                    <a:pt x="747" y="314"/>
                    <a:pt x="835" y="385"/>
                    <a:pt x="835" y="492"/>
                  </a:cubicBezTo>
                  <a:cubicBezTo>
                    <a:pt x="835" y="592"/>
                    <a:pt x="755" y="671"/>
                    <a:pt x="657" y="671"/>
                  </a:cubicBezTo>
                  <a:cubicBezTo>
                    <a:pt x="498" y="671"/>
                    <a:pt x="419" y="479"/>
                    <a:pt x="531" y="367"/>
                  </a:cubicBezTo>
                  <a:cubicBezTo>
                    <a:pt x="567" y="330"/>
                    <a:pt x="612" y="314"/>
                    <a:pt x="656" y="314"/>
                  </a:cubicBezTo>
                  <a:close/>
                  <a:moveTo>
                    <a:pt x="657" y="1"/>
                  </a:moveTo>
                  <a:cubicBezTo>
                    <a:pt x="220" y="1"/>
                    <a:pt x="0" y="530"/>
                    <a:pt x="310" y="839"/>
                  </a:cubicBezTo>
                  <a:cubicBezTo>
                    <a:pt x="403" y="934"/>
                    <a:pt x="529" y="984"/>
                    <a:pt x="656" y="984"/>
                  </a:cubicBezTo>
                  <a:cubicBezTo>
                    <a:pt x="720" y="984"/>
                    <a:pt x="784" y="971"/>
                    <a:pt x="846" y="946"/>
                  </a:cubicBezTo>
                  <a:cubicBezTo>
                    <a:pt x="1029" y="870"/>
                    <a:pt x="1149" y="691"/>
                    <a:pt x="1149" y="492"/>
                  </a:cubicBezTo>
                  <a:cubicBezTo>
                    <a:pt x="1149" y="222"/>
                    <a:pt x="928" y="1"/>
                    <a:pt x="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9"/>
            <p:cNvSpPr/>
            <p:nvPr/>
          </p:nvSpPr>
          <p:spPr>
            <a:xfrm>
              <a:off x="5565750" y="1215875"/>
              <a:ext cx="28750" cy="24600"/>
            </a:xfrm>
            <a:custGeom>
              <a:avLst/>
              <a:gdLst/>
              <a:ahLst/>
              <a:cxnLst/>
              <a:rect l="l" t="t" r="r" b="b"/>
              <a:pathLst>
                <a:path w="1150" h="984" extrusionOk="0">
                  <a:moveTo>
                    <a:pt x="657" y="314"/>
                  </a:moveTo>
                  <a:cubicBezTo>
                    <a:pt x="749" y="314"/>
                    <a:pt x="836" y="385"/>
                    <a:pt x="836" y="492"/>
                  </a:cubicBezTo>
                  <a:cubicBezTo>
                    <a:pt x="836" y="592"/>
                    <a:pt x="757" y="671"/>
                    <a:pt x="659" y="671"/>
                  </a:cubicBezTo>
                  <a:cubicBezTo>
                    <a:pt x="500" y="671"/>
                    <a:pt x="419" y="479"/>
                    <a:pt x="532" y="367"/>
                  </a:cubicBezTo>
                  <a:cubicBezTo>
                    <a:pt x="568" y="330"/>
                    <a:pt x="613" y="314"/>
                    <a:pt x="657" y="314"/>
                  </a:cubicBezTo>
                  <a:close/>
                  <a:moveTo>
                    <a:pt x="659" y="1"/>
                  </a:moveTo>
                  <a:cubicBezTo>
                    <a:pt x="220" y="1"/>
                    <a:pt x="0" y="530"/>
                    <a:pt x="310" y="839"/>
                  </a:cubicBezTo>
                  <a:cubicBezTo>
                    <a:pt x="404" y="934"/>
                    <a:pt x="530" y="984"/>
                    <a:pt x="657" y="984"/>
                  </a:cubicBezTo>
                  <a:cubicBezTo>
                    <a:pt x="721" y="984"/>
                    <a:pt x="785" y="971"/>
                    <a:pt x="846" y="946"/>
                  </a:cubicBezTo>
                  <a:cubicBezTo>
                    <a:pt x="1030" y="870"/>
                    <a:pt x="1149" y="691"/>
                    <a:pt x="1150" y="492"/>
                  </a:cubicBezTo>
                  <a:cubicBezTo>
                    <a:pt x="1149" y="222"/>
                    <a:pt x="929" y="2"/>
                    <a:pt x="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9"/>
            <p:cNvSpPr/>
            <p:nvPr/>
          </p:nvSpPr>
          <p:spPr>
            <a:xfrm>
              <a:off x="5724750" y="1215875"/>
              <a:ext cx="28750" cy="24600"/>
            </a:xfrm>
            <a:custGeom>
              <a:avLst/>
              <a:gdLst/>
              <a:ahLst/>
              <a:cxnLst/>
              <a:rect l="l" t="t" r="r" b="b"/>
              <a:pathLst>
                <a:path w="1150" h="984" extrusionOk="0">
                  <a:moveTo>
                    <a:pt x="658" y="314"/>
                  </a:moveTo>
                  <a:cubicBezTo>
                    <a:pt x="749" y="314"/>
                    <a:pt x="837" y="385"/>
                    <a:pt x="837" y="492"/>
                  </a:cubicBezTo>
                  <a:cubicBezTo>
                    <a:pt x="837" y="592"/>
                    <a:pt x="756" y="671"/>
                    <a:pt x="658" y="671"/>
                  </a:cubicBezTo>
                  <a:cubicBezTo>
                    <a:pt x="499" y="671"/>
                    <a:pt x="420" y="479"/>
                    <a:pt x="533" y="367"/>
                  </a:cubicBezTo>
                  <a:cubicBezTo>
                    <a:pt x="569" y="330"/>
                    <a:pt x="614" y="314"/>
                    <a:pt x="658" y="314"/>
                  </a:cubicBezTo>
                  <a:close/>
                  <a:moveTo>
                    <a:pt x="658" y="1"/>
                  </a:moveTo>
                  <a:cubicBezTo>
                    <a:pt x="220" y="1"/>
                    <a:pt x="1" y="530"/>
                    <a:pt x="310" y="839"/>
                  </a:cubicBezTo>
                  <a:cubicBezTo>
                    <a:pt x="404" y="934"/>
                    <a:pt x="529" y="984"/>
                    <a:pt x="657" y="984"/>
                  </a:cubicBezTo>
                  <a:cubicBezTo>
                    <a:pt x="721" y="984"/>
                    <a:pt x="785" y="971"/>
                    <a:pt x="846" y="946"/>
                  </a:cubicBezTo>
                  <a:cubicBezTo>
                    <a:pt x="1029" y="870"/>
                    <a:pt x="1149" y="691"/>
                    <a:pt x="1149" y="492"/>
                  </a:cubicBezTo>
                  <a:cubicBezTo>
                    <a:pt x="1149" y="222"/>
                    <a:pt x="930"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9"/>
            <p:cNvSpPr/>
            <p:nvPr/>
          </p:nvSpPr>
          <p:spPr>
            <a:xfrm>
              <a:off x="5592700" y="1157200"/>
              <a:ext cx="137975" cy="54000"/>
            </a:xfrm>
            <a:custGeom>
              <a:avLst/>
              <a:gdLst/>
              <a:ahLst/>
              <a:cxnLst/>
              <a:rect l="l" t="t" r="r" b="b"/>
              <a:pathLst>
                <a:path w="5519" h="2160" extrusionOk="0">
                  <a:moveTo>
                    <a:pt x="2760" y="0"/>
                  </a:moveTo>
                  <a:cubicBezTo>
                    <a:pt x="2671" y="0"/>
                    <a:pt x="2601" y="74"/>
                    <a:pt x="2604" y="162"/>
                  </a:cubicBezTo>
                  <a:lnTo>
                    <a:pt x="2604" y="341"/>
                  </a:lnTo>
                  <a:lnTo>
                    <a:pt x="1514" y="341"/>
                  </a:lnTo>
                  <a:cubicBezTo>
                    <a:pt x="1300" y="341"/>
                    <a:pt x="1100" y="443"/>
                    <a:pt x="977" y="615"/>
                  </a:cubicBezTo>
                  <a:lnTo>
                    <a:pt x="52" y="1912"/>
                  </a:lnTo>
                  <a:cubicBezTo>
                    <a:pt x="1" y="1982"/>
                    <a:pt x="17" y="2080"/>
                    <a:pt x="88" y="2130"/>
                  </a:cubicBezTo>
                  <a:cubicBezTo>
                    <a:pt x="116" y="2150"/>
                    <a:pt x="148" y="2160"/>
                    <a:pt x="179" y="2160"/>
                  </a:cubicBezTo>
                  <a:cubicBezTo>
                    <a:pt x="228" y="2160"/>
                    <a:pt x="276" y="2137"/>
                    <a:pt x="306" y="2093"/>
                  </a:cubicBezTo>
                  <a:lnTo>
                    <a:pt x="1231" y="798"/>
                  </a:lnTo>
                  <a:cubicBezTo>
                    <a:pt x="1297" y="707"/>
                    <a:pt x="1401" y="653"/>
                    <a:pt x="1512" y="653"/>
                  </a:cubicBezTo>
                  <a:lnTo>
                    <a:pt x="2604" y="653"/>
                  </a:lnTo>
                  <a:lnTo>
                    <a:pt x="2604" y="1836"/>
                  </a:lnTo>
                  <a:cubicBezTo>
                    <a:pt x="2601" y="1924"/>
                    <a:pt x="2673" y="1998"/>
                    <a:pt x="2760" y="1998"/>
                  </a:cubicBezTo>
                  <a:cubicBezTo>
                    <a:pt x="2849" y="1998"/>
                    <a:pt x="2920" y="1924"/>
                    <a:pt x="2918" y="1836"/>
                  </a:cubicBezTo>
                  <a:lnTo>
                    <a:pt x="2918" y="653"/>
                  </a:lnTo>
                  <a:lnTo>
                    <a:pt x="4008" y="653"/>
                  </a:lnTo>
                  <a:cubicBezTo>
                    <a:pt x="4120" y="653"/>
                    <a:pt x="4225" y="707"/>
                    <a:pt x="4289" y="798"/>
                  </a:cubicBezTo>
                  <a:lnTo>
                    <a:pt x="5216" y="2093"/>
                  </a:lnTo>
                  <a:cubicBezTo>
                    <a:pt x="5247" y="2135"/>
                    <a:pt x="5294" y="2157"/>
                    <a:pt x="5342" y="2157"/>
                  </a:cubicBezTo>
                  <a:cubicBezTo>
                    <a:pt x="5373" y="2157"/>
                    <a:pt x="5405" y="2148"/>
                    <a:pt x="5432" y="2128"/>
                  </a:cubicBezTo>
                  <a:cubicBezTo>
                    <a:pt x="5502" y="2079"/>
                    <a:pt x="5518" y="1982"/>
                    <a:pt x="5470" y="1912"/>
                  </a:cubicBezTo>
                  <a:lnTo>
                    <a:pt x="4544" y="615"/>
                  </a:lnTo>
                  <a:cubicBezTo>
                    <a:pt x="4420" y="443"/>
                    <a:pt x="4221" y="341"/>
                    <a:pt x="4008" y="341"/>
                  </a:cubicBezTo>
                  <a:lnTo>
                    <a:pt x="2916" y="341"/>
                  </a:lnTo>
                  <a:lnTo>
                    <a:pt x="2916" y="162"/>
                  </a:lnTo>
                  <a:cubicBezTo>
                    <a:pt x="2920" y="74"/>
                    <a:pt x="2849"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50"/>
          <p:cNvSpPr/>
          <p:nvPr/>
        </p:nvSpPr>
        <p:spPr>
          <a:xfrm rot="-5400000">
            <a:off x="2396413" y="-561100"/>
            <a:ext cx="555300" cy="561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0"/>
          <p:cNvSpPr/>
          <p:nvPr/>
        </p:nvSpPr>
        <p:spPr>
          <a:xfrm rot="-5400000">
            <a:off x="6234738" y="960025"/>
            <a:ext cx="555300" cy="5617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0"/>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Partners</a:t>
            </a:r>
            <a:endParaRPr/>
          </a:p>
        </p:txBody>
      </p:sp>
      <p:sp>
        <p:nvSpPr>
          <p:cNvPr id="634" name="Google Shape;634;p50"/>
          <p:cNvSpPr txBox="1">
            <a:spLocks noGrp="1"/>
          </p:cNvSpPr>
          <p:nvPr>
            <p:ph type="subTitle" idx="4294967295"/>
          </p:nvPr>
        </p:nvSpPr>
        <p:spPr>
          <a:xfrm>
            <a:off x="1610581" y="3413886"/>
            <a:ext cx="18264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t>It’s the biggest planet in our Solar System</a:t>
            </a:r>
            <a:endParaRPr sz="1000"/>
          </a:p>
        </p:txBody>
      </p:sp>
      <p:sp>
        <p:nvSpPr>
          <p:cNvPr id="635" name="Google Shape;635;p50"/>
          <p:cNvSpPr txBox="1">
            <a:spLocks noGrp="1"/>
          </p:cNvSpPr>
          <p:nvPr>
            <p:ph type="ctrTitle" idx="4294967295"/>
          </p:nvPr>
        </p:nvSpPr>
        <p:spPr>
          <a:xfrm>
            <a:off x="1034481" y="1621150"/>
            <a:ext cx="2429400" cy="577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400"/>
              <a:t>Mercury</a:t>
            </a:r>
            <a:endParaRPr sz="1400"/>
          </a:p>
        </p:txBody>
      </p:sp>
      <p:sp>
        <p:nvSpPr>
          <p:cNvPr id="636" name="Google Shape;636;p50"/>
          <p:cNvSpPr txBox="1">
            <a:spLocks noGrp="1"/>
          </p:cNvSpPr>
          <p:nvPr>
            <p:ph type="ctrTitle" idx="4294967295"/>
          </p:nvPr>
        </p:nvSpPr>
        <p:spPr>
          <a:xfrm>
            <a:off x="1007581" y="3146613"/>
            <a:ext cx="2429400" cy="577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400"/>
              <a:t>Jupiter</a:t>
            </a:r>
            <a:endParaRPr sz="1400"/>
          </a:p>
        </p:txBody>
      </p:sp>
      <p:sp>
        <p:nvSpPr>
          <p:cNvPr id="637" name="Google Shape;637;p50"/>
          <p:cNvSpPr txBox="1">
            <a:spLocks noGrp="1"/>
          </p:cNvSpPr>
          <p:nvPr>
            <p:ph type="ctrTitle" idx="4294967295"/>
          </p:nvPr>
        </p:nvSpPr>
        <p:spPr>
          <a:xfrm>
            <a:off x="5707019" y="3146613"/>
            <a:ext cx="2429400" cy="577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400"/>
              <a:t>Saturn</a:t>
            </a:r>
            <a:endParaRPr sz="1400"/>
          </a:p>
        </p:txBody>
      </p:sp>
      <p:sp>
        <p:nvSpPr>
          <p:cNvPr id="638" name="Google Shape;638;p50"/>
          <p:cNvSpPr txBox="1">
            <a:spLocks noGrp="1"/>
          </p:cNvSpPr>
          <p:nvPr>
            <p:ph type="subTitle" idx="4294967295"/>
          </p:nvPr>
        </p:nvSpPr>
        <p:spPr>
          <a:xfrm>
            <a:off x="5707019" y="3427860"/>
            <a:ext cx="1826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t>Saturn is the ringed one and a gas giant</a:t>
            </a:r>
            <a:endParaRPr sz="1000"/>
          </a:p>
        </p:txBody>
      </p:sp>
      <p:sp>
        <p:nvSpPr>
          <p:cNvPr id="639" name="Google Shape;639;p50"/>
          <p:cNvSpPr txBox="1">
            <a:spLocks noGrp="1"/>
          </p:cNvSpPr>
          <p:nvPr>
            <p:ph type="subTitle" idx="4294967295"/>
          </p:nvPr>
        </p:nvSpPr>
        <p:spPr>
          <a:xfrm>
            <a:off x="1610581" y="1905535"/>
            <a:ext cx="18264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t>Mercury is the closest planet to the Sun </a:t>
            </a:r>
            <a:endParaRPr sz="1000"/>
          </a:p>
        </p:txBody>
      </p:sp>
      <p:sp>
        <p:nvSpPr>
          <p:cNvPr id="640" name="Google Shape;640;p50"/>
          <p:cNvSpPr txBox="1">
            <a:spLocks noGrp="1"/>
          </p:cNvSpPr>
          <p:nvPr>
            <p:ph type="ctrTitle" idx="4294967295"/>
          </p:nvPr>
        </p:nvSpPr>
        <p:spPr>
          <a:xfrm>
            <a:off x="5707019" y="1621150"/>
            <a:ext cx="2429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Venus</a:t>
            </a:r>
            <a:endParaRPr sz="1400"/>
          </a:p>
        </p:txBody>
      </p:sp>
      <p:sp>
        <p:nvSpPr>
          <p:cNvPr id="641" name="Google Shape;641;p50"/>
          <p:cNvSpPr txBox="1">
            <a:spLocks noGrp="1"/>
          </p:cNvSpPr>
          <p:nvPr>
            <p:ph type="subTitle" idx="4294967295"/>
          </p:nvPr>
        </p:nvSpPr>
        <p:spPr>
          <a:xfrm>
            <a:off x="5707019" y="1902132"/>
            <a:ext cx="1826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t>Venus has a beautiful name, but it’s terribly hot</a:t>
            </a:r>
            <a:endParaRPr sz="1000"/>
          </a:p>
        </p:txBody>
      </p:sp>
      <p:sp>
        <p:nvSpPr>
          <p:cNvPr id="642" name="Google Shape;642;p50"/>
          <p:cNvSpPr/>
          <p:nvPr/>
        </p:nvSpPr>
        <p:spPr>
          <a:xfrm>
            <a:off x="3635200" y="1695125"/>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0"/>
          <p:cNvSpPr/>
          <p:nvPr/>
        </p:nvSpPr>
        <p:spPr>
          <a:xfrm>
            <a:off x="3635188" y="3186600"/>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0"/>
          <p:cNvSpPr/>
          <p:nvPr/>
        </p:nvSpPr>
        <p:spPr>
          <a:xfrm>
            <a:off x="5036825" y="1695125"/>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0"/>
          <p:cNvSpPr/>
          <p:nvPr/>
        </p:nvSpPr>
        <p:spPr>
          <a:xfrm>
            <a:off x="5036825" y="3186600"/>
            <a:ext cx="517800" cy="6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 name="Google Shape;646;p50"/>
          <p:cNvGrpSpPr/>
          <p:nvPr/>
        </p:nvGrpSpPr>
        <p:grpSpPr>
          <a:xfrm>
            <a:off x="3759813" y="1883825"/>
            <a:ext cx="268575" cy="267300"/>
            <a:chOff x="3180225" y="605900"/>
            <a:chExt cx="268575" cy="267300"/>
          </a:xfrm>
        </p:grpSpPr>
        <p:sp>
          <p:nvSpPr>
            <p:cNvPr id="647" name="Google Shape;647;p50"/>
            <p:cNvSpPr/>
            <p:nvPr/>
          </p:nvSpPr>
          <p:spPr>
            <a:xfrm>
              <a:off x="3297400" y="840250"/>
              <a:ext cx="34250" cy="32950"/>
            </a:xfrm>
            <a:custGeom>
              <a:avLst/>
              <a:gdLst/>
              <a:ahLst/>
              <a:cxnLst/>
              <a:rect l="l" t="t" r="r" b="b"/>
              <a:pathLst>
                <a:path w="1370" h="1318" extrusionOk="0">
                  <a:moveTo>
                    <a:pt x="709" y="312"/>
                  </a:moveTo>
                  <a:cubicBezTo>
                    <a:pt x="886" y="312"/>
                    <a:pt x="1056" y="450"/>
                    <a:pt x="1056" y="658"/>
                  </a:cubicBezTo>
                  <a:cubicBezTo>
                    <a:pt x="1056" y="850"/>
                    <a:pt x="901" y="1004"/>
                    <a:pt x="711" y="1004"/>
                  </a:cubicBezTo>
                  <a:cubicBezTo>
                    <a:pt x="403" y="1004"/>
                    <a:pt x="248" y="632"/>
                    <a:pt x="466" y="415"/>
                  </a:cubicBezTo>
                  <a:cubicBezTo>
                    <a:pt x="537" y="344"/>
                    <a:pt x="624" y="312"/>
                    <a:pt x="709" y="312"/>
                  </a:cubicBezTo>
                  <a:close/>
                  <a:moveTo>
                    <a:pt x="711" y="0"/>
                  </a:moveTo>
                  <a:cubicBezTo>
                    <a:pt x="445" y="0"/>
                    <a:pt x="204" y="160"/>
                    <a:pt x="101" y="407"/>
                  </a:cubicBezTo>
                  <a:cubicBezTo>
                    <a:pt x="0" y="653"/>
                    <a:pt x="56" y="936"/>
                    <a:pt x="244" y="1124"/>
                  </a:cubicBezTo>
                  <a:cubicBezTo>
                    <a:pt x="370" y="1250"/>
                    <a:pt x="539" y="1317"/>
                    <a:pt x="710" y="1317"/>
                  </a:cubicBezTo>
                  <a:cubicBezTo>
                    <a:pt x="796" y="1317"/>
                    <a:pt x="881" y="1301"/>
                    <a:pt x="963" y="1267"/>
                  </a:cubicBezTo>
                  <a:cubicBezTo>
                    <a:pt x="1209" y="1166"/>
                    <a:pt x="1369" y="925"/>
                    <a:pt x="1369" y="658"/>
                  </a:cubicBezTo>
                  <a:cubicBezTo>
                    <a:pt x="1368" y="295"/>
                    <a:pt x="1075"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0"/>
            <p:cNvSpPr/>
            <p:nvPr/>
          </p:nvSpPr>
          <p:spPr>
            <a:xfrm>
              <a:off x="3351450" y="718875"/>
              <a:ext cx="42975" cy="41350"/>
            </a:xfrm>
            <a:custGeom>
              <a:avLst/>
              <a:gdLst/>
              <a:ahLst/>
              <a:cxnLst/>
              <a:rect l="l" t="t" r="r" b="b"/>
              <a:pathLst>
                <a:path w="1719" h="1654" extrusionOk="0">
                  <a:moveTo>
                    <a:pt x="892" y="315"/>
                  </a:moveTo>
                  <a:cubicBezTo>
                    <a:pt x="958" y="315"/>
                    <a:pt x="1025" y="327"/>
                    <a:pt x="1088" y="354"/>
                  </a:cubicBezTo>
                  <a:cubicBezTo>
                    <a:pt x="1279" y="433"/>
                    <a:pt x="1404" y="620"/>
                    <a:pt x="1404" y="828"/>
                  </a:cubicBezTo>
                  <a:cubicBezTo>
                    <a:pt x="1404" y="1110"/>
                    <a:pt x="1174" y="1340"/>
                    <a:pt x="891" y="1340"/>
                  </a:cubicBezTo>
                  <a:cubicBezTo>
                    <a:pt x="684" y="1340"/>
                    <a:pt x="497" y="1215"/>
                    <a:pt x="418" y="1024"/>
                  </a:cubicBezTo>
                  <a:cubicBezTo>
                    <a:pt x="338" y="832"/>
                    <a:pt x="383" y="611"/>
                    <a:pt x="529" y="464"/>
                  </a:cubicBezTo>
                  <a:cubicBezTo>
                    <a:pt x="628" y="367"/>
                    <a:pt x="759" y="315"/>
                    <a:pt x="892" y="315"/>
                  </a:cubicBezTo>
                  <a:close/>
                  <a:moveTo>
                    <a:pt x="891" y="1"/>
                  </a:moveTo>
                  <a:cubicBezTo>
                    <a:pt x="558" y="1"/>
                    <a:pt x="256" y="203"/>
                    <a:pt x="128" y="511"/>
                  </a:cubicBezTo>
                  <a:cubicBezTo>
                    <a:pt x="0" y="819"/>
                    <a:pt x="72" y="1175"/>
                    <a:pt x="307" y="1412"/>
                  </a:cubicBezTo>
                  <a:cubicBezTo>
                    <a:pt x="466" y="1569"/>
                    <a:pt x="678" y="1654"/>
                    <a:pt x="893" y="1654"/>
                  </a:cubicBezTo>
                  <a:cubicBezTo>
                    <a:pt x="999" y="1654"/>
                    <a:pt x="1106" y="1633"/>
                    <a:pt x="1208" y="1591"/>
                  </a:cubicBezTo>
                  <a:cubicBezTo>
                    <a:pt x="1516" y="1463"/>
                    <a:pt x="1718" y="1161"/>
                    <a:pt x="1718" y="828"/>
                  </a:cubicBezTo>
                  <a:cubicBezTo>
                    <a:pt x="1717" y="371"/>
                    <a:pt x="1348" y="2"/>
                    <a:pt x="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0"/>
            <p:cNvSpPr/>
            <p:nvPr/>
          </p:nvSpPr>
          <p:spPr>
            <a:xfrm>
              <a:off x="3234300" y="718875"/>
              <a:ext cx="42975" cy="41350"/>
            </a:xfrm>
            <a:custGeom>
              <a:avLst/>
              <a:gdLst/>
              <a:ahLst/>
              <a:cxnLst/>
              <a:rect l="l" t="t" r="r" b="b"/>
              <a:pathLst>
                <a:path w="1719" h="1654" extrusionOk="0">
                  <a:moveTo>
                    <a:pt x="892" y="315"/>
                  </a:moveTo>
                  <a:cubicBezTo>
                    <a:pt x="958" y="315"/>
                    <a:pt x="1024" y="327"/>
                    <a:pt x="1088" y="354"/>
                  </a:cubicBezTo>
                  <a:cubicBezTo>
                    <a:pt x="1279" y="433"/>
                    <a:pt x="1404" y="620"/>
                    <a:pt x="1404" y="828"/>
                  </a:cubicBezTo>
                  <a:cubicBezTo>
                    <a:pt x="1404" y="1110"/>
                    <a:pt x="1174" y="1340"/>
                    <a:pt x="892" y="1340"/>
                  </a:cubicBezTo>
                  <a:cubicBezTo>
                    <a:pt x="684" y="1340"/>
                    <a:pt x="497" y="1215"/>
                    <a:pt x="418" y="1024"/>
                  </a:cubicBezTo>
                  <a:cubicBezTo>
                    <a:pt x="338" y="832"/>
                    <a:pt x="383" y="611"/>
                    <a:pt x="528" y="464"/>
                  </a:cubicBezTo>
                  <a:cubicBezTo>
                    <a:pt x="626" y="367"/>
                    <a:pt x="758" y="315"/>
                    <a:pt x="892" y="315"/>
                  </a:cubicBezTo>
                  <a:close/>
                  <a:moveTo>
                    <a:pt x="892" y="1"/>
                  </a:moveTo>
                  <a:cubicBezTo>
                    <a:pt x="558" y="1"/>
                    <a:pt x="256" y="203"/>
                    <a:pt x="128" y="511"/>
                  </a:cubicBezTo>
                  <a:cubicBezTo>
                    <a:pt x="0" y="819"/>
                    <a:pt x="72" y="1175"/>
                    <a:pt x="307" y="1412"/>
                  </a:cubicBezTo>
                  <a:cubicBezTo>
                    <a:pt x="465" y="1569"/>
                    <a:pt x="676" y="1654"/>
                    <a:pt x="892" y="1654"/>
                  </a:cubicBezTo>
                  <a:cubicBezTo>
                    <a:pt x="998" y="1654"/>
                    <a:pt x="1106" y="1633"/>
                    <a:pt x="1208" y="1591"/>
                  </a:cubicBezTo>
                  <a:cubicBezTo>
                    <a:pt x="1516" y="1463"/>
                    <a:pt x="1718" y="1161"/>
                    <a:pt x="1718" y="828"/>
                  </a:cubicBezTo>
                  <a:cubicBezTo>
                    <a:pt x="1717" y="371"/>
                    <a:pt x="1348" y="2"/>
                    <a:pt x="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0"/>
            <p:cNvSpPr/>
            <p:nvPr/>
          </p:nvSpPr>
          <p:spPr>
            <a:xfrm>
              <a:off x="3180225" y="840250"/>
              <a:ext cx="34275" cy="32950"/>
            </a:xfrm>
            <a:custGeom>
              <a:avLst/>
              <a:gdLst/>
              <a:ahLst/>
              <a:cxnLst/>
              <a:rect l="l" t="t" r="r" b="b"/>
              <a:pathLst>
                <a:path w="1371" h="1318" extrusionOk="0">
                  <a:moveTo>
                    <a:pt x="709" y="312"/>
                  </a:moveTo>
                  <a:cubicBezTo>
                    <a:pt x="887" y="312"/>
                    <a:pt x="1057" y="450"/>
                    <a:pt x="1057" y="658"/>
                  </a:cubicBezTo>
                  <a:cubicBezTo>
                    <a:pt x="1057" y="850"/>
                    <a:pt x="902" y="1004"/>
                    <a:pt x="711" y="1004"/>
                  </a:cubicBezTo>
                  <a:cubicBezTo>
                    <a:pt x="404" y="1004"/>
                    <a:pt x="249" y="632"/>
                    <a:pt x="467" y="415"/>
                  </a:cubicBezTo>
                  <a:cubicBezTo>
                    <a:pt x="538" y="344"/>
                    <a:pt x="624" y="312"/>
                    <a:pt x="709" y="312"/>
                  </a:cubicBezTo>
                  <a:close/>
                  <a:moveTo>
                    <a:pt x="711" y="0"/>
                  </a:moveTo>
                  <a:cubicBezTo>
                    <a:pt x="444" y="0"/>
                    <a:pt x="205" y="160"/>
                    <a:pt x="102" y="407"/>
                  </a:cubicBezTo>
                  <a:cubicBezTo>
                    <a:pt x="0" y="653"/>
                    <a:pt x="57" y="936"/>
                    <a:pt x="245" y="1124"/>
                  </a:cubicBezTo>
                  <a:cubicBezTo>
                    <a:pt x="371" y="1250"/>
                    <a:pt x="539" y="1317"/>
                    <a:pt x="711" y="1317"/>
                  </a:cubicBezTo>
                  <a:cubicBezTo>
                    <a:pt x="795" y="1317"/>
                    <a:pt x="881" y="1301"/>
                    <a:pt x="963" y="1267"/>
                  </a:cubicBezTo>
                  <a:cubicBezTo>
                    <a:pt x="1209" y="1166"/>
                    <a:pt x="1369" y="925"/>
                    <a:pt x="1371" y="658"/>
                  </a:cubicBezTo>
                  <a:cubicBezTo>
                    <a:pt x="1369" y="295"/>
                    <a:pt x="1074"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0"/>
            <p:cNvSpPr/>
            <p:nvPr/>
          </p:nvSpPr>
          <p:spPr>
            <a:xfrm>
              <a:off x="3414550" y="840250"/>
              <a:ext cx="34250" cy="32950"/>
            </a:xfrm>
            <a:custGeom>
              <a:avLst/>
              <a:gdLst/>
              <a:ahLst/>
              <a:cxnLst/>
              <a:rect l="l" t="t" r="r" b="b"/>
              <a:pathLst>
                <a:path w="1370" h="1318" extrusionOk="0">
                  <a:moveTo>
                    <a:pt x="708" y="313"/>
                  </a:moveTo>
                  <a:cubicBezTo>
                    <a:pt x="886" y="313"/>
                    <a:pt x="1056" y="451"/>
                    <a:pt x="1056" y="658"/>
                  </a:cubicBezTo>
                  <a:cubicBezTo>
                    <a:pt x="1056" y="850"/>
                    <a:pt x="901" y="1004"/>
                    <a:pt x="711" y="1004"/>
                  </a:cubicBezTo>
                  <a:cubicBezTo>
                    <a:pt x="403" y="1004"/>
                    <a:pt x="249" y="632"/>
                    <a:pt x="466" y="415"/>
                  </a:cubicBezTo>
                  <a:cubicBezTo>
                    <a:pt x="537" y="344"/>
                    <a:pt x="623" y="313"/>
                    <a:pt x="708" y="313"/>
                  </a:cubicBezTo>
                  <a:close/>
                  <a:moveTo>
                    <a:pt x="711" y="0"/>
                  </a:moveTo>
                  <a:cubicBezTo>
                    <a:pt x="445" y="0"/>
                    <a:pt x="204" y="160"/>
                    <a:pt x="103" y="407"/>
                  </a:cubicBezTo>
                  <a:cubicBezTo>
                    <a:pt x="0" y="653"/>
                    <a:pt x="57" y="936"/>
                    <a:pt x="245" y="1124"/>
                  </a:cubicBezTo>
                  <a:cubicBezTo>
                    <a:pt x="371" y="1250"/>
                    <a:pt x="540" y="1317"/>
                    <a:pt x="711" y="1317"/>
                  </a:cubicBezTo>
                  <a:cubicBezTo>
                    <a:pt x="796" y="1317"/>
                    <a:pt x="881" y="1301"/>
                    <a:pt x="963" y="1267"/>
                  </a:cubicBezTo>
                  <a:cubicBezTo>
                    <a:pt x="1209" y="1166"/>
                    <a:pt x="1369" y="925"/>
                    <a:pt x="1369" y="658"/>
                  </a:cubicBezTo>
                  <a:cubicBezTo>
                    <a:pt x="1369" y="295"/>
                    <a:pt x="1075"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0"/>
            <p:cNvSpPr/>
            <p:nvPr/>
          </p:nvSpPr>
          <p:spPr>
            <a:xfrm>
              <a:off x="3283825" y="605900"/>
              <a:ext cx="60375" cy="58100"/>
            </a:xfrm>
            <a:custGeom>
              <a:avLst/>
              <a:gdLst/>
              <a:ahLst/>
              <a:cxnLst/>
              <a:rect l="l" t="t" r="r" b="b"/>
              <a:pathLst>
                <a:path w="2415" h="2324" extrusionOk="0">
                  <a:moveTo>
                    <a:pt x="1253" y="314"/>
                  </a:moveTo>
                  <a:cubicBezTo>
                    <a:pt x="1362" y="314"/>
                    <a:pt x="1472" y="335"/>
                    <a:pt x="1577" y="379"/>
                  </a:cubicBezTo>
                  <a:cubicBezTo>
                    <a:pt x="1895" y="510"/>
                    <a:pt x="2101" y="819"/>
                    <a:pt x="2101" y="1163"/>
                  </a:cubicBezTo>
                  <a:cubicBezTo>
                    <a:pt x="2101" y="1630"/>
                    <a:pt x="1721" y="2009"/>
                    <a:pt x="1254" y="2009"/>
                  </a:cubicBezTo>
                  <a:cubicBezTo>
                    <a:pt x="911" y="2009"/>
                    <a:pt x="601" y="1803"/>
                    <a:pt x="471" y="1487"/>
                  </a:cubicBezTo>
                  <a:cubicBezTo>
                    <a:pt x="339" y="1169"/>
                    <a:pt x="412" y="806"/>
                    <a:pt x="654" y="562"/>
                  </a:cubicBezTo>
                  <a:cubicBezTo>
                    <a:pt x="816" y="400"/>
                    <a:pt x="1032" y="314"/>
                    <a:pt x="1253" y="314"/>
                  </a:cubicBezTo>
                  <a:close/>
                  <a:moveTo>
                    <a:pt x="1254" y="1"/>
                  </a:moveTo>
                  <a:cubicBezTo>
                    <a:pt x="784" y="1"/>
                    <a:pt x="360" y="285"/>
                    <a:pt x="181" y="718"/>
                  </a:cubicBezTo>
                  <a:cubicBezTo>
                    <a:pt x="1" y="1152"/>
                    <a:pt x="101" y="1651"/>
                    <a:pt x="433" y="1984"/>
                  </a:cubicBezTo>
                  <a:cubicBezTo>
                    <a:pt x="655" y="2206"/>
                    <a:pt x="952" y="2323"/>
                    <a:pt x="1255" y="2323"/>
                  </a:cubicBezTo>
                  <a:cubicBezTo>
                    <a:pt x="1404" y="2323"/>
                    <a:pt x="1555" y="2295"/>
                    <a:pt x="1698" y="2236"/>
                  </a:cubicBezTo>
                  <a:cubicBezTo>
                    <a:pt x="2132" y="2055"/>
                    <a:pt x="2415" y="1633"/>
                    <a:pt x="2415" y="1163"/>
                  </a:cubicBezTo>
                  <a:cubicBezTo>
                    <a:pt x="2415" y="522"/>
                    <a:pt x="1895" y="2"/>
                    <a:pt x="1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0"/>
            <p:cNvSpPr/>
            <p:nvPr/>
          </p:nvSpPr>
          <p:spPr>
            <a:xfrm>
              <a:off x="3206775" y="768975"/>
              <a:ext cx="99600" cy="66550"/>
            </a:xfrm>
            <a:custGeom>
              <a:avLst/>
              <a:gdLst/>
              <a:ahLst/>
              <a:cxnLst/>
              <a:rect l="l" t="t" r="r" b="b"/>
              <a:pathLst>
                <a:path w="3984" h="2662" extrusionOk="0">
                  <a:moveTo>
                    <a:pt x="1993" y="0"/>
                  </a:moveTo>
                  <a:cubicBezTo>
                    <a:pt x="1904" y="0"/>
                    <a:pt x="1832" y="74"/>
                    <a:pt x="1836" y="162"/>
                  </a:cubicBezTo>
                  <a:lnTo>
                    <a:pt x="1836" y="1345"/>
                  </a:lnTo>
                  <a:lnTo>
                    <a:pt x="1013" y="1345"/>
                  </a:lnTo>
                  <a:cubicBezTo>
                    <a:pt x="1011" y="1345"/>
                    <a:pt x="1010" y="1345"/>
                    <a:pt x="1009" y="1345"/>
                  </a:cubicBezTo>
                  <a:cubicBezTo>
                    <a:pt x="767" y="1345"/>
                    <a:pt x="544" y="1481"/>
                    <a:pt x="431" y="1695"/>
                  </a:cubicBezTo>
                  <a:lnTo>
                    <a:pt x="42" y="2433"/>
                  </a:lnTo>
                  <a:cubicBezTo>
                    <a:pt x="0" y="2508"/>
                    <a:pt x="30" y="2603"/>
                    <a:pt x="107" y="2644"/>
                  </a:cubicBezTo>
                  <a:cubicBezTo>
                    <a:pt x="130" y="2656"/>
                    <a:pt x="154" y="2661"/>
                    <a:pt x="179" y="2661"/>
                  </a:cubicBezTo>
                  <a:cubicBezTo>
                    <a:pt x="239" y="2661"/>
                    <a:pt x="291" y="2629"/>
                    <a:pt x="318" y="2578"/>
                  </a:cubicBezTo>
                  <a:lnTo>
                    <a:pt x="707" y="1840"/>
                  </a:lnTo>
                  <a:cubicBezTo>
                    <a:pt x="768" y="1727"/>
                    <a:pt x="885" y="1657"/>
                    <a:pt x="1013" y="1657"/>
                  </a:cubicBezTo>
                  <a:lnTo>
                    <a:pt x="2971" y="1657"/>
                  </a:lnTo>
                  <a:cubicBezTo>
                    <a:pt x="3100" y="1657"/>
                    <a:pt x="3218" y="1727"/>
                    <a:pt x="3277" y="1840"/>
                  </a:cubicBezTo>
                  <a:lnTo>
                    <a:pt x="3667" y="2578"/>
                  </a:lnTo>
                  <a:cubicBezTo>
                    <a:pt x="3694" y="2631"/>
                    <a:pt x="3748" y="2661"/>
                    <a:pt x="3804" y="2661"/>
                  </a:cubicBezTo>
                  <a:cubicBezTo>
                    <a:pt x="3829" y="2661"/>
                    <a:pt x="3855" y="2655"/>
                    <a:pt x="3879" y="2643"/>
                  </a:cubicBezTo>
                  <a:cubicBezTo>
                    <a:pt x="3954" y="2602"/>
                    <a:pt x="3984" y="2508"/>
                    <a:pt x="3943" y="2431"/>
                  </a:cubicBezTo>
                  <a:lnTo>
                    <a:pt x="3943" y="2431"/>
                  </a:lnTo>
                  <a:lnTo>
                    <a:pt x="3943" y="2433"/>
                  </a:lnTo>
                  <a:lnTo>
                    <a:pt x="3554" y="1695"/>
                  </a:lnTo>
                  <a:cubicBezTo>
                    <a:pt x="3442" y="1481"/>
                    <a:pt x="3218" y="1345"/>
                    <a:pt x="2975" y="1345"/>
                  </a:cubicBezTo>
                  <a:cubicBezTo>
                    <a:pt x="2974" y="1345"/>
                    <a:pt x="2972" y="1345"/>
                    <a:pt x="2971" y="1345"/>
                  </a:cubicBezTo>
                  <a:lnTo>
                    <a:pt x="2149" y="1345"/>
                  </a:lnTo>
                  <a:lnTo>
                    <a:pt x="2149" y="162"/>
                  </a:lnTo>
                  <a:cubicBezTo>
                    <a:pt x="2151" y="74"/>
                    <a:pt x="2081" y="0"/>
                    <a:pt x="1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0"/>
            <p:cNvSpPr/>
            <p:nvPr/>
          </p:nvSpPr>
          <p:spPr>
            <a:xfrm>
              <a:off x="3270800" y="672750"/>
              <a:ext cx="88725" cy="41550"/>
            </a:xfrm>
            <a:custGeom>
              <a:avLst/>
              <a:gdLst/>
              <a:ahLst/>
              <a:cxnLst/>
              <a:rect l="l" t="t" r="r" b="b"/>
              <a:pathLst>
                <a:path w="3549" h="1662" extrusionOk="0">
                  <a:moveTo>
                    <a:pt x="1774" y="0"/>
                  </a:moveTo>
                  <a:cubicBezTo>
                    <a:pt x="1686" y="0"/>
                    <a:pt x="1615" y="73"/>
                    <a:pt x="1618" y="162"/>
                  </a:cubicBezTo>
                  <a:lnTo>
                    <a:pt x="1618" y="675"/>
                  </a:lnTo>
                  <a:lnTo>
                    <a:pt x="739" y="675"/>
                  </a:lnTo>
                  <a:cubicBezTo>
                    <a:pt x="556" y="675"/>
                    <a:pt x="389" y="776"/>
                    <a:pt x="304" y="936"/>
                  </a:cubicBezTo>
                  <a:lnTo>
                    <a:pt x="44" y="1427"/>
                  </a:lnTo>
                  <a:cubicBezTo>
                    <a:pt x="1" y="1504"/>
                    <a:pt x="29" y="1602"/>
                    <a:pt x="107" y="1643"/>
                  </a:cubicBezTo>
                  <a:cubicBezTo>
                    <a:pt x="131" y="1655"/>
                    <a:pt x="156" y="1661"/>
                    <a:pt x="181" y="1661"/>
                  </a:cubicBezTo>
                  <a:cubicBezTo>
                    <a:pt x="239" y="1661"/>
                    <a:pt x="294" y="1629"/>
                    <a:pt x="321" y="1574"/>
                  </a:cubicBezTo>
                  <a:lnTo>
                    <a:pt x="581" y="1083"/>
                  </a:lnTo>
                  <a:cubicBezTo>
                    <a:pt x="612" y="1025"/>
                    <a:pt x="673" y="989"/>
                    <a:pt x="739" y="989"/>
                  </a:cubicBezTo>
                  <a:lnTo>
                    <a:pt x="2810" y="989"/>
                  </a:lnTo>
                  <a:cubicBezTo>
                    <a:pt x="2876" y="989"/>
                    <a:pt x="2937" y="1025"/>
                    <a:pt x="2968" y="1083"/>
                  </a:cubicBezTo>
                  <a:lnTo>
                    <a:pt x="3228" y="1574"/>
                  </a:lnTo>
                  <a:cubicBezTo>
                    <a:pt x="3255" y="1629"/>
                    <a:pt x="3310" y="1661"/>
                    <a:pt x="3368" y="1661"/>
                  </a:cubicBezTo>
                  <a:cubicBezTo>
                    <a:pt x="3393" y="1661"/>
                    <a:pt x="3418" y="1655"/>
                    <a:pt x="3442" y="1643"/>
                  </a:cubicBezTo>
                  <a:cubicBezTo>
                    <a:pt x="3518" y="1602"/>
                    <a:pt x="3548" y="1504"/>
                    <a:pt x="3505" y="1427"/>
                  </a:cubicBezTo>
                  <a:lnTo>
                    <a:pt x="3245" y="936"/>
                  </a:lnTo>
                  <a:cubicBezTo>
                    <a:pt x="3160" y="776"/>
                    <a:pt x="2993" y="675"/>
                    <a:pt x="2810" y="675"/>
                  </a:cubicBezTo>
                  <a:lnTo>
                    <a:pt x="1931" y="675"/>
                  </a:lnTo>
                  <a:lnTo>
                    <a:pt x="1931" y="162"/>
                  </a:lnTo>
                  <a:cubicBezTo>
                    <a:pt x="1934" y="73"/>
                    <a:pt x="1863" y="0"/>
                    <a:pt x="1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0"/>
            <p:cNvSpPr/>
            <p:nvPr/>
          </p:nvSpPr>
          <p:spPr>
            <a:xfrm>
              <a:off x="3323975" y="769225"/>
              <a:ext cx="99550" cy="66300"/>
            </a:xfrm>
            <a:custGeom>
              <a:avLst/>
              <a:gdLst/>
              <a:ahLst/>
              <a:cxnLst/>
              <a:rect l="l" t="t" r="r" b="b"/>
              <a:pathLst>
                <a:path w="3982" h="2652" extrusionOk="0">
                  <a:moveTo>
                    <a:pt x="1990" y="1"/>
                  </a:moveTo>
                  <a:cubicBezTo>
                    <a:pt x="1906" y="1"/>
                    <a:pt x="1837" y="68"/>
                    <a:pt x="1834" y="153"/>
                  </a:cubicBezTo>
                  <a:lnTo>
                    <a:pt x="1834" y="1335"/>
                  </a:lnTo>
                  <a:lnTo>
                    <a:pt x="1010" y="1335"/>
                  </a:lnTo>
                  <a:cubicBezTo>
                    <a:pt x="767" y="1335"/>
                    <a:pt x="542" y="1469"/>
                    <a:pt x="428" y="1686"/>
                  </a:cubicBezTo>
                  <a:lnTo>
                    <a:pt x="39" y="2423"/>
                  </a:lnTo>
                  <a:cubicBezTo>
                    <a:pt x="1" y="2499"/>
                    <a:pt x="32" y="2591"/>
                    <a:pt x="106" y="2630"/>
                  </a:cubicBezTo>
                  <a:cubicBezTo>
                    <a:pt x="130" y="2643"/>
                    <a:pt x="155" y="2649"/>
                    <a:pt x="180" y="2649"/>
                  </a:cubicBezTo>
                  <a:cubicBezTo>
                    <a:pt x="235" y="2649"/>
                    <a:pt x="287" y="2620"/>
                    <a:pt x="316" y="2569"/>
                  </a:cubicBezTo>
                  <a:lnTo>
                    <a:pt x="705" y="1832"/>
                  </a:lnTo>
                  <a:cubicBezTo>
                    <a:pt x="764" y="1720"/>
                    <a:pt x="880" y="1648"/>
                    <a:pt x="1007" y="1648"/>
                  </a:cubicBezTo>
                  <a:cubicBezTo>
                    <a:pt x="1008" y="1648"/>
                    <a:pt x="1009" y="1648"/>
                    <a:pt x="1010" y="1649"/>
                  </a:cubicBezTo>
                  <a:lnTo>
                    <a:pt x="2969" y="1649"/>
                  </a:lnTo>
                  <a:cubicBezTo>
                    <a:pt x="3097" y="1649"/>
                    <a:pt x="3215" y="1719"/>
                    <a:pt x="3275" y="1832"/>
                  </a:cubicBezTo>
                  <a:lnTo>
                    <a:pt x="3664" y="2569"/>
                  </a:lnTo>
                  <a:cubicBezTo>
                    <a:pt x="3692" y="2622"/>
                    <a:pt x="3747" y="2652"/>
                    <a:pt x="3803" y="2652"/>
                  </a:cubicBezTo>
                  <a:cubicBezTo>
                    <a:pt x="3827" y="2652"/>
                    <a:pt x="3852" y="2646"/>
                    <a:pt x="3875" y="2634"/>
                  </a:cubicBezTo>
                  <a:cubicBezTo>
                    <a:pt x="3952" y="2593"/>
                    <a:pt x="3981" y="2499"/>
                    <a:pt x="3941" y="2423"/>
                  </a:cubicBezTo>
                  <a:lnTo>
                    <a:pt x="3552" y="1686"/>
                  </a:lnTo>
                  <a:cubicBezTo>
                    <a:pt x="3439" y="1471"/>
                    <a:pt x="3216" y="1335"/>
                    <a:pt x="2974" y="1335"/>
                  </a:cubicBezTo>
                  <a:cubicBezTo>
                    <a:pt x="2973" y="1335"/>
                    <a:pt x="2972" y="1335"/>
                    <a:pt x="2970" y="1335"/>
                  </a:cubicBezTo>
                  <a:lnTo>
                    <a:pt x="2147" y="1335"/>
                  </a:lnTo>
                  <a:lnTo>
                    <a:pt x="2147" y="153"/>
                  </a:lnTo>
                  <a:cubicBezTo>
                    <a:pt x="2144" y="68"/>
                    <a:pt x="2075" y="1"/>
                    <a:pt x="19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50"/>
          <p:cNvSpPr/>
          <p:nvPr/>
        </p:nvSpPr>
        <p:spPr>
          <a:xfrm>
            <a:off x="3776113" y="3390975"/>
            <a:ext cx="235964" cy="235945"/>
          </a:xfrm>
          <a:custGeom>
            <a:avLst/>
            <a:gdLst/>
            <a:ahLst/>
            <a:cxnLst/>
            <a:rect l="l" t="t" r="r" b="b"/>
            <a:pathLst>
              <a:path w="7673" h="7673" extrusionOk="0">
                <a:moveTo>
                  <a:pt x="7449" y="1530"/>
                </a:moveTo>
                <a:lnTo>
                  <a:pt x="7447" y="7179"/>
                </a:lnTo>
                <a:cubicBezTo>
                  <a:pt x="7447" y="7327"/>
                  <a:pt x="7328" y="7448"/>
                  <a:pt x="7178" y="7448"/>
                </a:cubicBezTo>
                <a:lnTo>
                  <a:pt x="496" y="7448"/>
                </a:lnTo>
                <a:cubicBezTo>
                  <a:pt x="348" y="7448"/>
                  <a:pt x="227" y="7327"/>
                  <a:pt x="227" y="7179"/>
                </a:cubicBezTo>
                <a:lnTo>
                  <a:pt x="227" y="1530"/>
                </a:lnTo>
                <a:close/>
                <a:moveTo>
                  <a:pt x="495" y="1"/>
                </a:moveTo>
                <a:cubicBezTo>
                  <a:pt x="221" y="2"/>
                  <a:pt x="1" y="223"/>
                  <a:pt x="1" y="496"/>
                </a:cubicBezTo>
                <a:lnTo>
                  <a:pt x="1" y="7179"/>
                </a:lnTo>
                <a:cubicBezTo>
                  <a:pt x="1" y="7452"/>
                  <a:pt x="221" y="7673"/>
                  <a:pt x="495" y="7673"/>
                </a:cubicBezTo>
                <a:lnTo>
                  <a:pt x="7177" y="7673"/>
                </a:lnTo>
                <a:cubicBezTo>
                  <a:pt x="7450" y="7673"/>
                  <a:pt x="7672" y="7452"/>
                  <a:pt x="7672" y="7179"/>
                </a:cubicBezTo>
                <a:lnTo>
                  <a:pt x="7672" y="496"/>
                </a:lnTo>
                <a:cubicBezTo>
                  <a:pt x="7672" y="223"/>
                  <a:pt x="7451" y="2"/>
                  <a:pt x="7178" y="1"/>
                </a:cubicBezTo>
                <a:lnTo>
                  <a:pt x="3577" y="1"/>
                </a:lnTo>
                <a:cubicBezTo>
                  <a:pt x="3515" y="1"/>
                  <a:pt x="3465" y="52"/>
                  <a:pt x="3465" y="114"/>
                </a:cubicBezTo>
                <a:cubicBezTo>
                  <a:pt x="3465" y="176"/>
                  <a:pt x="3515" y="226"/>
                  <a:pt x="3577" y="226"/>
                </a:cubicBezTo>
                <a:lnTo>
                  <a:pt x="7178" y="226"/>
                </a:lnTo>
                <a:cubicBezTo>
                  <a:pt x="7326" y="227"/>
                  <a:pt x="7447" y="347"/>
                  <a:pt x="7447" y="495"/>
                </a:cubicBezTo>
                <a:lnTo>
                  <a:pt x="7447" y="1305"/>
                </a:lnTo>
                <a:lnTo>
                  <a:pt x="225" y="1305"/>
                </a:lnTo>
                <a:lnTo>
                  <a:pt x="225" y="495"/>
                </a:lnTo>
                <a:cubicBezTo>
                  <a:pt x="227" y="347"/>
                  <a:pt x="346" y="227"/>
                  <a:pt x="495" y="226"/>
                </a:cubicBezTo>
                <a:lnTo>
                  <a:pt x="2868" y="226"/>
                </a:lnTo>
                <a:cubicBezTo>
                  <a:pt x="2930" y="226"/>
                  <a:pt x="2980" y="176"/>
                  <a:pt x="2980" y="114"/>
                </a:cubicBezTo>
                <a:cubicBezTo>
                  <a:pt x="2980" y="52"/>
                  <a:pt x="2930" y="1"/>
                  <a:pt x="2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0"/>
          <p:cNvSpPr/>
          <p:nvPr/>
        </p:nvSpPr>
        <p:spPr>
          <a:xfrm rot="2700000">
            <a:off x="5231438" y="1909812"/>
            <a:ext cx="128552" cy="128552"/>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0"/>
          <p:cNvSpPr/>
          <p:nvPr/>
        </p:nvSpPr>
        <p:spPr>
          <a:xfrm rot="2700000">
            <a:off x="5231438" y="1996616"/>
            <a:ext cx="128552" cy="128552"/>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0"/>
          <p:cNvSpPr/>
          <p:nvPr/>
        </p:nvSpPr>
        <p:spPr>
          <a:xfrm>
            <a:off x="5177825" y="3390900"/>
            <a:ext cx="235800" cy="236100"/>
          </a:xfrm>
          <a:prstGeom prst="flowChartSummingJunction">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3"/>
        <p:cNvGrpSpPr/>
        <p:nvPr/>
      </p:nvGrpSpPr>
      <p:grpSpPr>
        <a:xfrm>
          <a:off x="0" y="0"/>
          <a:ext cx="0" cy="0"/>
          <a:chOff x="0" y="0"/>
          <a:chExt cx="0" cy="0"/>
        </a:xfrm>
      </p:grpSpPr>
      <p:sp>
        <p:nvSpPr>
          <p:cNvPr id="664" name="Google Shape;664;p51"/>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3F3F3"/>
                </a:solidFill>
              </a:rPr>
              <a:t>Operating Plan</a:t>
            </a:r>
            <a:endParaRPr>
              <a:solidFill>
                <a:srgbClr val="F3F3F3"/>
              </a:solidFill>
            </a:endParaRPr>
          </a:p>
        </p:txBody>
      </p:sp>
      <p:sp>
        <p:nvSpPr>
          <p:cNvPr id="665" name="Google Shape;665;p51"/>
          <p:cNvSpPr txBox="1">
            <a:spLocks noGrp="1"/>
          </p:cNvSpPr>
          <p:nvPr>
            <p:ph type="title" idx="2"/>
          </p:nvPr>
        </p:nvSpPr>
        <p:spPr>
          <a:xfrm flipH="1">
            <a:off x="-5174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05</a:t>
            </a:r>
            <a:endParaRPr>
              <a:solidFill>
                <a:srgbClr val="F3F3F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5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Process</a:t>
            </a:r>
            <a:endParaRPr/>
          </a:p>
        </p:txBody>
      </p:sp>
      <p:sp>
        <p:nvSpPr>
          <p:cNvPr id="671" name="Google Shape;671;p52"/>
          <p:cNvSpPr/>
          <p:nvPr/>
        </p:nvSpPr>
        <p:spPr>
          <a:xfrm>
            <a:off x="2878233" y="3066012"/>
            <a:ext cx="34341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2"/>
          <p:cNvSpPr/>
          <p:nvPr/>
        </p:nvSpPr>
        <p:spPr>
          <a:xfrm>
            <a:off x="3311820" y="2373308"/>
            <a:ext cx="25671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2"/>
          <p:cNvSpPr/>
          <p:nvPr/>
        </p:nvSpPr>
        <p:spPr>
          <a:xfrm>
            <a:off x="3716851" y="1680609"/>
            <a:ext cx="1756800" cy="8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2"/>
          <p:cNvSpPr/>
          <p:nvPr/>
        </p:nvSpPr>
        <p:spPr>
          <a:xfrm>
            <a:off x="4076268" y="987900"/>
            <a:ext cx="10380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2"/>
          <p:cNvSpPr/>
          <p:nvPr/>
        </p:nvSpPr>
        <p:spPr>
          <a:xfrm>
            <a:off x="2290725" y="3758700"/>
            <a:ext cx="4609200" cy="844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2"/>
          <p:cNvSpPr txBox="1">
            <a:spLocks noGrp="1"/>
          </p:cNvSpPr>
          <p:nvPr>
            <p:ph type="ctrTitle" idx="4294967295"/>
          </p:nvPr>
        </p:nvSpPr>
        <p:spPr>
          <a:xfrm flipH="1">
            <a:off x="1197397" y="3758650"/>
            <a:ext cx="993000" cy="387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5</a:t>
            </a:r>
            <a:endParaRPr sz="1400"/>
          </a:p>
        </p:txBody>
      </p:sp>
      <p:sp>
        <p:nvSpPr>
          <p:cNvPr id="677" name="Google Shape;677;p52"/>
          <p:cNvSpPr txBox="1"/>
          <p:nvPr/>
        </p:nvSpPr>
        <p:spPr>
          <a:xfrm>
            <a:off x="804022" y="4039548"/>
            <a:ext cx="1319100" cy="5640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Neptune is the farthest planet from the Sun</a:t>
            </a:r>
            <a:endParaRPr sz="1000">
              <a:latin typeface="Open Sans Light"/>
              <a:ea typeface="Open Sans Light"/>
              <a:cs typeface="Open Sans Light"/>
              <a:sym typeface="Open Sans Light"/>
            </a:endParaRPr>
          </a:p>
        </p:txBody>
      </p:sp>
      <p:sp>
        <p:nvSpPr>
          <p:cNvPr id="678" name="Google Shape;678;p52"/>
          <p:cNvSpPr txBox="1">
            <a:spLocks noGrp="1"/>
          </p:cNvSpPr>
          <p:nvPr>
            <p:ph type="ctrTitle" idx="4294967295"/>
          </p:nvPr>
        </p:nvSpPr>
        <p:spPr>
          <a:xfrm flipH="1">
            <a:off x="2069072" y="2373298"/>
            <a:ext cx="1127400" cy="37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3</a:t>
            </a:r>
            <a:endParaRPr sz="1400"/>
          </a:p>
        </p:txBody>
      </p:sp>
      <p:sp>
        <p:nvSpPr>
          <p:cNvPr id="679" name="Google Shape;679;p52"/>
          <p:cNvSpPr txBox="1"/>
          <p:nvPr/>
        </p:nvSpPr>
        <p:spPr>
          <a:xfrm>
            <a:off x="1622672" y="2647976"/>
            <a:ext cx="1497600" cy="551400"/>
          </a:xfrm>
          <a:prstGeom prst="rect">
            <a:avLst/>
          </a:prstGeom>
          <a:noFill/>
          <a:ln>
            <a:noFill/>
          </a:ln>
        </p:spPr>
        <p:txBody>
          <a:bodyPr spcFirstLastPara="1" wrap="square" lIns="0" tIns="6700" rIns="0" bIns="0" anchor="t"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Venus has a beautiful name, but it’s terribly hot</a:t>
            </a:r>
            <a:endParaRPr sz="1000">
              <a:latin typeface="Open Sans Light"/>
              <a:ea typeface="Open Sans Light"/>
              <a:cs typeface="Open Sans Light"/>
              <a:sym typeface="Open Sans Light"/>
            </a:endParaRPr>
          </a:p>
        </p:txBody>
      </p:sp>
      <p:sp>
        <p:nvSpPr>
          <p:cNvPr id="680" name="Google Shape;680;p52"/>
          <p:cNvSpPr txBox="1">
            <a:spLocks noGrp="1"/>
          </p:cNvSpPr>
          <p:nvPr>
            <p:ph type="ctrTitle" idx="4294967295"/>
          </p:nvPr>
        </p:nvSpPr>
        <p:spPr>
          <a:xfrm flipH="1">
            <a:off x="2818050" y="987900"/>
            <a:ext cx="1127400" cy="37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Step 1</a:t>
            </a:r>
            <a:endParaRPr sz="1400"/>
          </a:p>
        </p:txBody>
      </p:sp>
      <p:sp>
        <p:nvSpPr>
          <p:cNvPr id="681" name="Google Shape;681;p52"/>
          <p:cNvSpPr txBox="1"/>
          <p:nvPr/>
        </p:nvSpPr>
        <p:spPr>
          <a:xfrm>
            <a:off x="2379700" y="1128835"/>
            <a:ext cx="1497600" cy="551700"/>
          </a:xfrm>
          <a:prstGeom prst="rect">
            <a:avLst/>
          </a:prstGeom>
          <a:noFill/>
          <a:ln>
            <a:noFill/>
          </a:ln>
        </p:spPr>
        <p:txBody>
          <a:bodyPr spcFirstLastPara="1" wrap="square" lIns="0" tIns="6700" rIns="0" bIns="0" anchor="ctr" anchorCtr="0">
            <a:noAutofit/>
          </a:bodyPr>
          <a:lstStyle/>
          <a:p>
            <a:pPr marL="0" marR="0" lvl="0" indent="0" algn="r" rtl="0">
              <a:lnSpc>
                <a:spcPct val="100000"/>
              </a:lnSpc>
              <a:spcBef>
                <a:spcPts val="0"/>
              </a:spcBef>
              <a:spcAft>
                <a:spcPts val="0"/>
              </a:spcAft>
              <a:buNone/>
            </a:pPr>
            <a:r>
              <a:rPr lang="es" sz="1000">
                <a:latin typeface="Open Sans Light"/>
                <a:ea typeface="Open Sans Light"/>
                <a:cs typeface="Open Sans Light"/>
                <a:sym typeface="Open Sans Light"/>
              </a:rPr>
              <a:t>Mercury is the closest planet to the Sun </a:t>
            </a:r>
            <a:endParaRPr sz="1000">
              <a:latin typeface="Open Sans Light"/>
              <a:ea typeface="Open Sans Light"/>
              <a:cs typeface="Open Sans Light"/>
              <a:sym typeface="Open Sans Light"/>
            </a:endParaRPr>
          </a:p>
        </p:txBody>
      </p:sp>
      <p:sp>
        <p:nvSpPr>
          <p:cNvPr id="682" name="Google Shape;682;p52"/>
          <p:cNvSpPr txBox="1">
            <a:spLocks noGrp="1"/>
          </p:cNvSpPr>
          <p:nvPr>
            <p:ph type="ctrTitle" idx="4294967295"/>
          </p:nvPr>
        </p:nvSpPr>
        <p:spPr>
          <a:xfrm flipH="1">
            <a:off x="5574125" y="1680600"/>
            <a:ext cx="11274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Step 2</a:t>
            </a:r>
            <a:endParaRPr sz="1400"/>
          </a:p>
        </p:txBody>
      </p:sp>
      <p:sp>
        <p:nvSpPr>
          <p:cNvPr id="683" name="Google Shape;683;p52"/>
          <p:cNvSpPr txBox="1"/>
          <p:nvPr/>
        </p:nvSpPr>
        <p:spPr>
          <a:xfrm>
            <a:off x="5650325" y="19614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es" sz="1000">
                <a:latin typeface="Open Sans Light"/>
                <a:ea typeface="Open Sans Light"/>
                <a:cs typeface="Open Sans Light"/>
                <a:sym typeface="Open Sans Light"/>
              </a:rPr>
              <a:t>Despite being red, Mars is a cold place, not hot</a:t>
            </a:r>
            <a:endParaRPr sz="1000">
              <a:latin typeface="DM Sans"/>
              <a:ea typeface="DM Sans"/>
              <a:cs typeface="DM Sans"/>
              <a:sym typeface="DM Sans"/>
            </a:endParaRPr>
          </a:p>
        </p:txBody>
      </p:sp>
      <p:sp>
        <p:nvSpPr>
          <p:cNvPr id="684" name="Google Shape;684;p52"/>
          <p:cNvSpPr txBox="1">
            <a:spLocks noGrp="1"/>
          </p:cNvSpPr>
          <p:nvPr>
            <p:ph type="ctrTitle" idx="4294967295"/>
          </p:nvPr>
        </p:nvSpPr>
        <p:spPr>
          <a:xfrm flipH="1">
            <a:off x="6422554" y="3066000"/>
            <a:ext cx="1127400" cy="3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Step 4</a:t>
            </a:r>
            <a:endParaRPr sz="1400"/>
          </a:p>
        </p:txBody>
      </p:sp>
      <p:sp>
        <p:nvSpPr>
          <p:cNvPr id="685" name="Google Shape;685;p52"/>
          <p:cNvSpPr txBox="1"/>
          <p:nvPr/>
        </p:nvSpPr>
        <p:spPr>
          <a:xfrm>
            <a:off x="6498754" y="3346896"/>
            <a:ext cx="1497600" cy="564000"/>
          </a:xfrm>
          <a:prstGeom prst="rect">
            <a:avLst/>
          </a:prstGeom>
          <a:noFill/>
          <a:ln>
            <a:noFill/>
          </a:ln>
        </p:spPr>
        <p:txBody>
          <a:bodyPr spcFirstLastPara="1" wrap="square" lIns="0" tIns="6700" rIns="0" bIns="0" anchor="t" anchorCtr="0">
            <a:noAutofit/>
          </a:bodyPr>
          <a:lstStyle/>
          <a:p>
            <a:pPr marL="0" marR="0" lvl="0" indent="0" algn="l" rtl="0">
              <a:lnSpc>
                <a:spcPct val="100000"/>
              </a:lnSpc>
              <a:spcBef>
                <a:spcPts val="0"/>
              </a:spcBef>
              <a:spcAft>
                <a:spcPts val="0"/>
              </a:spcAft>
              <a:buNone/>
            </a:pPr>
            <a:r>
              <a:rPr lang="es" sz="1000">
                <a:latin typeface="Open Sans Light"/>
                <a:ea typeface="Open Sans Light"/>
                <a:cs typeface="Open Sans Light"/>
                <a:sym typeface="Open Sans Light"/>
              </a:rPr>
              <a:t>Saturn is composed of hydrogen and helium</a:t>
            </a:r>
            <a:endParaRPr sz="1000">
              <a:latin typeface="Open Sans Light"/>
              <a:ea typeface="Open Sans Light"/>
              <a:cs typeface="Open Sans Light"/>
              <a:sym typeface="Open Sans Light"/>
            </a:endParaRPr>
          </a:p>
        </p:txBody>
      </p:sp>
      <p:sp>
        <p:nvSpPr>
          <p:cNvPr id="686" name="Google Shape;686;p52"/>
          <p:cNvSpPr/>
          <p:nvPr/>
        </p:nvSpPr>
        <p:spPr>
          <a:xfrm>
            <a:off x="4076275" y="1680600"/>
            <a:ext cx="1038000" cy="152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2"/>
          <p:cNvSpPr/>
          <p:nvPr/>
        </p:nvSpPr>
        <p:spPr>
          <a:xfrm>
            <a:off x="3311825" y="3066002"/>
            <a:ext cx="2567100" cy="13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 name="Google Shape;688;p52"/>
          <p:cNvGrpSpPr/>
          <p:nvPr/>
        </p:nvGrpSpPr>
        <p:grpSpPr>
          <a:xfrm>
            <a:off x="4385894" y="1160684"/>
            <a:ext cx="378479" cy="378888"/>
            <a:chOff x="3653900" y="979325"/>
            <a:chExt cx="254525" cy="254800"/>
          </a:xfrm>
        </p:grpSpPr>
        <p:sp>
          <p:nvSpPr>
            <p:cNvPr id="689" name="Google Shape;689;p52"/>
            <p:cNvSpPr/>
            <p:nvPr/>
          </p:nvSpPr>
          <p:spPr>
            <a:xfrm>
              <a:off x="3816225" y="1062700"/>
              <a:ext cx="42300" cy="40700"/>
            </a:xfrm>
            <a:custGeom>
              <a:avLst/>
              <a:gdLst/>
              <a:ahLst/>
              <a:cxnLst/>
              <a:rect l="l" t="t" r="r" b="b"/>
              <a:pathLst>
                <a:path w="1692" h="1628" extrusionOk="0">
                  <a:moveTo>
                    <a:pt x="814" y="326"/>
                  </a:moveTo>
                  <a:cubicBezTo>
                    <a:pt x="1010" y="326"/>
                    <a:pt x="1190" y="444"/>
                    <a:pt x="1265" y="627"/>
                  </a:cubicBezTo>
                  <a:cubicBezTo>
                    <a:pt x="1340" y="809"/>
                    <a:pt x="1299" y="1019"/>
                    <a:pt x="1159" y="1159"/>
                  </a:cubicBezTo>
                  <a:cubicBezTo>
                    <a:pt x="1066" y="1252"/>
                    <a:pt x="941" y="1301"/>
                    <a:pt x="814" y="1301"/>
                  </a:cubicBezTo>
                  <a:cubicBezTo>
                    <a:pt x="751" y="1301"/>
                    <a:pt x="687" y="1289"/>
                    <a:pt x="627" y="1264"/>
                  </a:cubicBezTo>
                  <a:cubicBezTo>
                    <a:pt x="445" y="1189"/>
                    <a:pt x="325" y="1011"/>
                    <a:pt x="325" y="813"/>
                  </a:cubicBezTo>
                  <a:cubicBezTo>
                    <a:pt x="327" y="544"/>
                    <a:pt x="545" y="326"/>
                    <a:pt x="814" y="326"/>
                  </a:cubicBezTo>
                  <a:close/>
                  <a:moveTo>
                    <a:pt x="812" y="1"/>
                  </a:moveTo>
                  <a:cubicBezTo>
                    <a:pt x="708" y="1"/>
                    <a:pt x="603" y="21"/>
                    <a:pt x="503" y="62"/>
                  </a:cubicBezTo>
                  <a:cubicBezTo>
                    <a:pt x="199" y="189"/>
                    <a:pt x="1" y="485"/>
                    <a:pt x="1" y="815"/>
                  </a:cubicBezTo>
                  <a:cubicBezTo>
                    <a:pt x="1" y="1263"/>
                    <a:pt x="364" y="1626"/>
                    <a:pt x="814" y="1628"/>
                  </a:cubicBezTo>
                  <a:cubicBezTo>
                    <a:pt x="1142" y="1628"/>
                    <a:pt x="1440" y="1430"/>
                    <a:pt x="1565" y="1126"/>
                  </a:cubicBezTo>
                  <a:cubicBezTo>
                    <a:pt x="1692" y="821"/>
                    <a:pt x="1622" y="471"/>
                    <a:pt x="1389" y="238"/>
                  </a:cubicBezTo>
                  <a:cubicBezTo>
                    <a:pt x="1233" y="83"/>
                    <a:pt x="1024" y="1"/>
                    <a:pt x="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2"/>
            <p:cNvSpPr/>
            <p:nvPr/>
          </p:nvSpPr>
          <p:spPr>
            <a:xfrm>
              <a:off x="3818225" y="1111500"/>
              <a:ext cx="51925" cy="37650"/>
            </a:xfrm>
            <a:custGeom>
              <a:avLst/>
              <a:gdLst/>
              <a:ahLst/>
              <a:cxnLst/>
              <a:rect l="l" t="t" r="r" b="b"/>
              <a:pathLst>
                <a:path w="2077" h="1506" extrusionOk="0">
                  <a:moveTo>
                    <a:pt x="734" y="0"/>
                  </a:moveTo>
                  <a:cubicBezTo>
                    <a:pt x="513" y="0"/>
                    <a:pt x="295" y="55"/>
                    <a:pt x="101" y="159"/>
                  </a:cubicBezTo>
                  <a:cubicBezTo>
                    <a:pt x="26" y="203"/>
                    <a:pt x="0" y="299"/>
                    <a:pt x="42" y="376"/>
                  </a:cubicBezTo>
                  <a:cubicBezTo>
                    <a:pt x="71" y="430"/>
                    <a:pt x="128" y="461"/>
                    <a:pt x="186" y="461"/>
                  </a:cubicBezTo>
                  <a:cubicBezTo>
                    <a:pt x="209" y="461"/>
                    <a:pt x="233" y="456"/>
                    <a:pt x="255" y="446"/>
                  </a:cubicBezTo>
                  <a:cubicBezTo>
                    <a:pt x="410" y="363"/>
                    <a:pt x="573" y="324"/>
                    <a:pt x="734" y="324"/>
                  </a:cubicBezTo>
                  <a:cubicBezTo>
                    <a:pt x="1210" y="324"/>
                    <a:pt x="1655" y="664"/>
                    <a:pt x="1738" y="1179"/>
                  </a:cubicBezTo>
                  <a:lnTo>
                    <a:pt x="734" y="1179"/>
                  </a:lnTo>
                  <a:cubicBezTo>
                    <a:pt x="646" y="1182"/>
                    <a:pt x="576" y="1255"/>
                    <a:pt x="576" y="1342"/>
                  </a:cubicBezTo>
                  <a:cubicBezTo>
                    <a:pt x="576" y="1430"/>
                    <a:pt x="646" y="1502"/>
                    <a:pt x="734" y="1505"/>
                  </a:cubicBezTo>
                  <a:lnTo>
                    <a:pt x="1913" y="1505"/>
                  </a:lnTo>
                  <a:cubicBezTo>
                    <a:pt x="2003" y="1505"/>
                    <a:pt x="2076" y="1432"/>
                    <a:pt x="2076" y="1342"/>
                  </a:cubicBezTo>
                  <a:cubicBezTo>
                    <a:pt x="2075" y="600"/>
                    <a:pt x="1474" y="0"/>
                    <a:pt x="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2"/>
            <p:cNvSpPr/>
            <p:nvPr/>
          </p:nvSpPr>
          <p:spPr>
            <a:xfrm>
              <a:off x="3692200" y="1111525"/>
              <a:ext cx="52400" cy="37650"/>
            </a:xfrm>
            <a:custGeom>
              <a:avLst/>
              <a:gdLst/>
              <a:ahLst/>
              <a:cxnLst/>
              <a:rect l="l" t="t" r="r" b="b"/>
              <a:pathLst>
                <a:path w="2096" h="1506" extrusionOk="0">
                  <a:moveTo>
                    <a:pt x="1343" y="0"/>
                  </a:moveTo>
                  <a:cubicBezTo>
                    <a:pt x="1104" y="0"/>
                    <a:pt x="865" y="64"/>
                    <a:pt x="653" y="192"/>
                  </a:cubicBezTo>
                  <a:cubicBezTo>
                    <a:pt x="248" y="434"/>
                    <a:pt x="0" y="871"/>
                    <a:pt x="0" y="1343"/>
                  </a:cubicBezTo>
                  <a:cubicBezTo>
                    <a:pt x="0" y="1433"/>
                    <a:pt x="73" y="1505"/>
                    <a:pt x="163" y="1505"/>
                  </a:cubicBezTo>
                  <a:lnTo>
                    <a:pt x="1358" y="1505"/>
                  </a:lnTo>
                  <a:cubicBezTo>
                    <a:pt x="1446" y="1503"/>
                    <a:pt x="1514" y="1430"/>
                    <a:pt x="1514" y="1343"/>
                  </a:cubicBezTo>
                  <a:cubicBezTo>
                    <a:pt x="1514" y="1255"/>
                    <a:pt x="1446" y="1182"/>
                    <a:pt x="1358" y="1180"/>
                  </a:cubicBezTo>
                  <a:lnTo>
                    <a:pt x="338" y="1180"/>
                  </a:lnTo>
                  <a:cubicBezTo>
                    <a:pt x="422" y="664"/>
                    <a:pt x="867" y="324"/>
                    <a:pt x="1344" y="324"/>
                  </a:cubicBezTo>
                  <a:cubicBezTo>
                    <a:pt x="1503" y="324"/>
                    <a:pt x="1667" y="362"/>
                    <a:pt x="1821" y="445"/>
                  </a:cubicBezTo>
                  <a:cubicBezTo>
                    <a:pt x="1848" y="461"/>
                    <a:pt x="1878" y="469"/>
                    <a:pt x="1907" y="469"/>
                  </a:cubicBezTo>
                  <a:cubicBezTo>
                    <a:pt x="1965" y="469"/>
                    <a:pt x="2022" y="439"/>
                    <a:pt x="2052" y="384"/>
                  </a:cubicBezTo>
                  <a:cubicBezTo>
                    <a:pt x="2096" y="301"/>
                    <a:pt x="2061" y="198"/>
                    <a:pt x="1976" y="159"/>
                  </a:cubicBezTo>
                  <a:cubicBezTo>
                    <a:pt x="1778" y="53"/>
                    <a:pt x="1560" y="0"/>
                    <a:pt x="1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2"/>
            <p:cNvSpPr/>
            <p:nvPr/>
          </p:nvSpPr>
          <p:spPr>
            <a:xfrm>
              <a:off x="3705425" y="1062700"/>
              <a:ext cx="42275" cy="40700"/>
            </a:xfrm>
            <a:custGeom>
              <a:avLst/>
              <a:gdLst/>
              <a:ahLst/>
              <a:cxnLst/>
              <a:rect l="l" t="t" r="r" b="b"/>
              <a:pathLst>
                <a:path w="1691" h="1628" extrusionOk="0">
                  <a:moveTo>
                    <a:pt x="813" y="326"/>
                  </a:moveTo>
                  <a:cubicBezTo>
                    <a:pt x="1011" y="326"/>
                    <a:pt x="1189" y="444"/>
                    <a:pt x="1264" y="627"/>
                  </a:cubicBezTo>
                  <a:cubicBezTo>
                    <a:pt x="1339" y="809"/>
                    <a:pt x="1298" y="1019"/>
                    <a:pt x="1159" y="1159"/>
                  </a:cubicBezTo>
                  <a:cubicBezTo>
                    <a:pt x="1065" y="1252"/>
                    <a:pt x="941" y="1301"/>
                    <a:pt x="814" y="1301"/>
                  </a:cubicBezTo>
                  <a:cubicBezTo>
                    <a:pt x="751" y="1301"/>
                    <a:pt x="688" y="1289"/>
                    <a:pt x="627" y="1264"/>
                  </a:cubicBezTo>
                  <a:cubicBezTo>
                    <a:pt x="444" y="1189"/>
                    <a:pt x="326" y="1011"/>
                    <a:pt x="326" y="813"/>
                  </a:cubicBezTo>
                  <a:cubicBezTo>
                    <a:pt x="326" y="544"/>
                    <a:pt x="544" y="326"/>
                    <a:pt x="813" y="326"/>
                  </a:cubicBezTo>
                  <a:close/>
                  <a:moveTo>
                    <a:pt x="812" y="1"/>
                  </a:moveTo>
                  <a:cubicBezTo>
                    <a:pt x="708" y="1"/>
                    <a:pt x="603" y="21"/>
                    <a:pt x="502" y="62"/>
                  </a:cubicBezTo>
                  <a:cubicBezTo>
                    <a:pt x="198" y="189"/>
                    <a:pt x="0" y="485"/>
                    <a:pt x="0" y="815"/>
                  </a:cubicBezTo>
                  <a:cubicBezTo>
                    <a:pt x="0" y="1263"/>
                    <a:pt x="365" y="1626"/>
                    <a:pt x="813" y="1628"/>
                  </a:cubicBezTo>
                  <a:cubicBezTo>
                    <a:pt x="1143" y="1628"/>
                    <a:pt x="1439" y="1430"/>
                    <a:pt x="1566" y="1126"/>
                  </a:cubicBezTo>
                  <a:cubicBezTo>
                    <a:pt x="1691" y="821"/>
                    <a:pt x="1621" y="471"/>
                    <a:pt x="1388" y="238"/>
                  </a:cubicBezTo>
                  <a:cubicBezTo>
                    <a:pt x="1233" y="83"/>
                    <a:pt x="1025" y="1"/>
                    <a:pt x="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2"/>
            <p:cNvSpPr/>
            <p:nvPr/>
          </p:nvSpPr>
          <p:spPr>
            <a:xfrm>
              <a:off x="3754975" y="1052475"/>
              <a:ext cx="54450" cy="52375"/>
            </a:xfrm>
            <a:custGeom>
              <a:avLst/>
              <a:gdLst/>
              <a:ahLst/>
              <a:cxnLst/>
              <a:rect l="l" t="t" r="r" b="b"/>
              <a:pathLst>
                <a:path w="2178" h="2095" extrusionOk="0">
                  <a:moveTo>
                    <a:pt x="1048" y="326"/>
                  </a:moveTo>
                  <a:cubicBezTo>
                    <a:pt x="1340" y="326"/>
                    <a:pt x="1603" y="502"/>
                    <a:pt x="1715" y="771"/>
                  </a:cubicBezTo>
                  <a:cubicBezTo>
                    <a:pt x="1826" y="1042"/>
                    <a:pt x="1764" y="1353"/>
                    <a:pt x="1558" y="1559"/>
                  </a:cubicBezTo>
                  <a:cubicBezTo>
                    <a:pt x="1420" y="1697"/>
                    <a:pt x="1235" y="1770"/>
                    <a:pt x="1047" y="1770"/>
                  </a:cubicBezTo>
                  <a:cubicBezTo>
                    <a:pt x="954" y="1770"/>
                    <a:pt x="860" y="1752"/>
                    <a:pt x="771" y="1715"/>
                  </a:cubicBezTo>
                  <a:cubicBezTo>
                    <a:pt x="502" y="1603"/>
                    <a:pt x="325" y="1341"/>
                    <a:pt x="325" y="1047"/>
                  </a:cubicBezTo>
                  <a:cubicBezTo>
                    <a:pt x="327" y="649"/>
                    <a:pt x="648" y="326"/>
                    <a:pt x="1048" y="326"/>
                  </a:cubicBezTo>
                  <a:close/>
                  <a:moveTo>
                    <a:pt x="1048" y="1"/>
                  </a:moveTo>
                  <a:cubicBezTo>
                    <a:pt x="913" y="1"/>
                    <a:pt x="776" y="27"/>
                    <a:pt x="647" y="81"/>
                  </a:cubicBezTo>
                  <a:cubicBezTo>
                    <a:pt x="255" y="242"/>
                    <a:pt x="1" y="625"/>
                    <a:pt x="1" y="1049"/>
                  </a:cubicBezTo>
                  <a:cubicBezTo>
                    <a:pt x="1" y="1626"/>
                    <a:pt x="469" y="2095"/>
                    <a:pt x="1048" y="2095"/>
                  </a:cubicBezTo>
                  <a:cubicBezTo>
                    <a:pt x="1471" y="2095"/>
                    <a:pt x="1853" y="1840"/>
                    <a:pt x="2015" y="1448"/>
                  </a:cubicBezTo>
                  <a:cubicBezTo>
                    <a:pt x="2178" y="1057"/>
                    <a:pt x="2087" y="607"/>
                    <a:pt x="1789" y="307"/>
                  </a:cubicBezTo>
                  <a:cubicBezTo>
                    <a:pt x="1588" y="107"/>
                    <a:pt x="1320"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2"/>
            <p:cNvSpPr/>
            <p:nvPr/>
          </p:nvSpPr>
          <p:spPr>
            <a:xfrm>
              <a:off x="3736975" y="1112975"/>
              <a:ext cx="88325" cy="48275"/>
            </a:xfrm>
            <a:custGeom>
              <a:avLst/>
              <a:gdLst/>
              <a:ahLst/>
              <a:cxnLst/>
              <a:rect l="l" t="t" r="r" b="b"/>
              <a:pathLst>
                <a:path w="3533" h="1931" extrusionOk="0">
                  <a:moveTo>
                    <a:pt x="1767" y="0"/>
                  </a:moveTo>
                  <a:cubicBezTo>
                    <a:pt x="1767" y="0"/>
                    <a:pt x="1767" y="0"/>
                    <a:pt x="1768" y="0"/>
                  </a:cubicBezTo>
                  <a:lnTo>
                    <a:pt x="1768" y="0"/>
                  </a:lnTo>
                  <a:cubicBezTo>
                    <a:pt x="1768" y="0"/>
                    <a:pt x="1768" y="0"/>
                    <a:pt x="1768" y="0"/>
                  </a:cubicBezTo>
                  <a:close/>
                  <a:moveTo>
                    <a:pt x="1768" y="325"/>
                  </a:moveTo>
                  <a:cubicBezTo>
                    <a:pt x="2501" y="325"/>
                    <a:pt x="3117" y="875"/>
                    <a:pt x="3199" y="1604"/>
                  </a:cubicBezTo>
                  <a:lnTo>
                    <a:pt x="336" y="1604"/>
                  </a:lnTo>
                  <a:cubicBezTo>
                    <a:pt x="418" y="875"/>
                    <a:pt x="1035" y="325"/>
                    <a:pt x="1768" y="325"/>
                  </a:cubicBezTo>
                  <a:close/>
                  <a:moveTo>
                    <a:pt x="1768" y="0"/>
                  </a:moveTo>
                  <a:cubicBezTo>
                    <a:pt x="792" y="2"/>
                    <a:pt x="2" y="792"/>
                    <a:pt x="1" y="1768"/>
                  </a:cubicBezTo>
                  <a:cubicBezTo>
                    <a:pt x="1" y="1857"/>
                    <a:pt x="73" y="1931"/>
                    <a:pt x="164" y="1931"/>
                  </a:cubicBezTo>
                  <a:lnTo>
                    <a:pt x="3370" y="1931"/>
                  </a:lnTo>
                  <a:cubicBezTo>
                    <a:pt x="3460" y="1931"/>
                    <a:pt x="3533" y="1857"/>
                    <a:pt x="3533" y="1768"/>
                  </a:cubicBezTo>
                  <a:cubicBezTo>
                    <a:pt x="3533" y="792"/>
                    <a:pt x="2742" y="2"/>
                    <a:pt x="1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2"/>
            <p:cNvSpPr/>
            <p:nvPr/>
          </p:nvSpPr>
          <p:spPr>
            <a:xfrm>
              <a:off x="3653900" y="979325"/>
              <a:ext cx="254525" cy="254800"/>
            </a:xfrm>
            <a:custGeom>
              <a:avLst/>
              <a:gdLst/>
              <a:ahLst/>
              <a:cxnLst/>
              <a:rect l="l" t="t" r="r" b="b"/>
              <a:pathLst>
                <a:path w="10181" h="10192" extrusionOk="0">
                  <a:moveTo>
                    <a:pt x="5253" y="889"/>
                  </a:moveTo>
                  <a:cubicBezTo>
                    <a:pt x="7448" y="973"/>
                    <a:pt x="9218" y="2743"/>
                    <a:pt x="9303" y="4938"/>
                  </a:cubicBezTo>
                  <a:lnTo>
                    <a:pt x="8914" y="4938"/>
                  </a:lnTo>
                  <a:cubicBezTo>
                    <a:pt x="8827" y="4941"/>
                    <a:pt x="8757" y="5014"/>
                    <a:pt x="8757" y="5101"/>
                  </a:cubicBezTo>
                  <a:cubicBezTo>
                    <a:pt x="8757" y="5189"/>
                    <a:pt x="8827" y="5262"/>
                    <a:pt x="8914" y="5264"/>
                  </a:cubicBezTo>
                  <a:lnTo>
                    <a:pt x="9302" y="5264"/>
                  </a:lnTo>
                  <a:cubicBezTo>
                    <a:pt x="9220" y="7458"/>
                    <a:pt x="7448" y="9230"/>
                    <a:pt x="5253" y="9313"/>
                  </a:cubicBezTo>
                  <a:lnTo>
                    <a:pt x="5253" y="8926"/>
                  </a:lnTo>
                  <a:cubicBezTo>
                    <a:pt x="5257" y="8833"/>
                    <a:pt x="5183" y="8757"/>
                    <a:pt x="5091" y="8757"/>
                  </a:cubicBezTo>
                  <a:cubicBezTo>
                    <a:pt x="4998" y="8757"/>
                    <a:pt x="4926" y="8833"/>
                    <a:pt x="4928" y="8926"/>
                  </a:cubicBezTo>
                  <a:lnTo>
                    <a:pt x="4928" y="9313"/>
                  </a:lnTo>
                  <a:cubicBezTo>
                    <a:pt x="2733" y="9229"/>
                    <a:pt x="963" y="7458"/>
                    <a:pt x="879" y="5264"/>
                  </a:cubicBezTo>
                  <a:lnTo>
                    <a:pt x="1267" y="5264"/>
                  </a:lnTo>
                  <a:cubicBezTo>
                    <a:pt x="1354" y="5262"/>
                    <a:pt x="1424" y="5189"/>
                    <a:pt x="1424" y="5101"/>
                  </a:cubicBezTo>
                  <a:cubicBezTo>
                    <a:pt x="1424" y="5014"/>
                    <a:pt x="1354" y="4941"/>
                    <a:pt x="1267" y="4938"/>
                  </a:cubicBezTo>
                  <a:lnTo>
                    <a:pt x="879" y="4938"/>
                  </a:lnTo>
                  <a:cubicBezTo>
                    <a:pt x="963" y="2743"/>
                    <a:pt x="2733" y="973"/>
                    <a:pt x="4928" y="889"/>
                  </a:cubicBezTo>
                  <a:lnTo>
                    <a:pt x="4928" y="1277"/>
                  </a:lnTo>
                  <a:cubicBezTo>
                    <a:pt x="4931" y="1364"/>
                    <a:pt x="5002" y="1434"/>
                    <a:pt x="5091" y="1434"/>
                  </a:cubicBezTo>
                  <a:cubicBezTo>
                    <a:pt x="5179" y="1434"/>
                    <a:pt x="5250" y="1364"/>
                    <a:pt x="5253" y="1277"/>
                  </a:cubicBezTo>
                  <a:lnTo>
                    <a:pt x="5253" y="889"/>
                  </a:lnTo>
                  <a:close/>
                  <a:moveTo>
                    <a:pt x="5091" y="1"/>
                  </a:moveTo>
                  <a:cubicBezTo>
                    <a:pt x="4998" y="1"/>
                    <a:pt x="4926" y="76"/>
                    <a:pt x="4928" y="169"/>
                  </a:cubicBezTo>
                  <a:lnTo>
                    <a:pt x="4928" y="563"/>
                  </a:lnTo>
                  <a:cubicBezTo>
                    <a:pt x="2554" y="647"/>
                    <a:pt x="637" y="2564"/>
                    <a:pt x="553" y="4938"/>
                  </a:cubicBezTo>
                  <a:lnTo>
                    <a:pt x="158" y="4938"/>
                  </a:lnTo>
                  <a:cubicBezTo>
                    <a:pt x="70" y="4941"/>
                    <a:pt x="0" y="5012"/>
                    <a:pt x="0" y="5101"/>
                  </a:cubicBezTo>
                  <a:cubicBezTo>
                    <a:pt x="0" y="5189"/>
                    <a:pt x="70" y="5260"/>
                    <a:pt x="158" y="5263"/>
                  </a:cubicBezTo>
                  <a:lnTo>
                    <a:pt x="553" y="5263"/>
                  </a:lnTo>
                  <a:cubicBezTo>
                    <a:pt x="637" y="7639"/>
                    <a:pt x="2554" y="9554"/>
                    <a:pt x="4928" y="9638"/>
                  </a:cubicBezTo>
                  <a:lnTo>
                    <a:pt x="4928" y="10034"/>
                  </a:lnTo>
                  <a:cubicBezTo>
                    <a:pt x="4931" y="10121"/>
                    <a:pt x="5002" y="10191"/>
                    <a:pt x="5091" y="10191"/>
                  </a:cubicBezTo>
                  <a:cubicBezTo>
                    <a:pt x="5179" y="10191"/>
                    <a:pt x="5250" y="10121"/>
                    <a:pt x="5253" y="10034"/>
                  </a:cubicBezTo>
                  <a:lnTo>
                    <a:pt x="5253" y="9638"/>
                  </a:lnTo>
                  <a:cubicBezTo>
                    <a:pt x="7629" y="9554"/>
                    <a:pt x="9544" y="7639"/>
                    <a:pt x="9628" y="5263"/>
                  </a:cubicBezTo>
                  <a:lnTo>
                    <a:pt x="10023" y="5263"/>
                  </a:lnTo>
                  <a:cubicBezTo>
                    <a:pt x="10111" y="5260"/>
                    <a:pt x="10181" y="5189"/>
                    <a:pt x="10181" y="5101"/>
                  </a:cubicBezTo>
                  <a:cubicBezTo>
                    <a:pt x="10181" y="5012"/>
                    <a:pt x="10111" y="4941"/>
                    <a:pt x="10023" y="4938"/>
                  </a:cubicBezTo>
                  <a:lnTo>
                    <a:pt x="9628" y="4938"/>
                  </a:lnTo>
                  <a:cubicBezTo>
                    <a:pt x="9544" y="2564"/>
                    <a:pt x="7629" y="647"/>
                    <a:pt x="5253" y="563"/>
                  </a:cubicBezTo>
                  <a:lnTo>
                    <a:pt x="5253" y="169"/>
                  </a:lnTo>
                  <a:cubicBezTo>
                    <a:pt x="5257" y="76"/>
                    <a:pt x="5183" y="1"/>
                    <a:pt x="5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52"/>
          <p:cNvGrpSpPr/>
          <p:nvPr/>
        </p:nvGrpSpPr>
        <p:grpSpPr>
          <a:xfrm>
            <a:off x="4385891" y="2023387"/>
            <a:ext cx="378484" cy="295718"/>
            <a:chOff x="4930500" y="1006450"/>
            <a:chExt cx="257000" cy="200800"/>
          </a:xfrm>
        </p:grpSpPr>
        <p:sp>
          <p:nvSpPr>
            <p:cNvPr id="697" name="Google Shape;697;p52"/>
            <p:cNvSpPr/>
            <p:nvPr/>
          </p:nvSpPr>
          <p:spPr>
            <a:xfrm>
              <a:off x="4930500" y="1006450"/>
              <a:ext cx="257000" cy="200800"/>
            </a:xfrm>
            <a:custGeom>
              <a:avLst/>
              <a:gdLst/>
              <a:ahLst/>
              <a:cxnLst/>
              <a:rect l="l" t="t" r="r" b="b"/>
              <a:pathLst>
                <a:path w="10280" h="8032" extrusionOk="0">
                  <a:moveTo>
                    <a:pt x="9955" y="324"/>
                  </a:moveTo>
                  <a:lnTo>
                    <a:pt x="9955" y="652"/>
                  </a:lnTo>
                  <a:lnTo>
                    <a:pt x="8764" y="652"/>
                  </a:lnTo>
                  <a:cubicBezTo>
                    <a:pt x="8676" y="655"/>
                    <a:pt x="8606" y="726"/>
                    <a:pt x="8606" y="814"/>
                  </a:cubicBezTo>
                  <a:cubicBezTo>
                    <a:pt x="8606" y="901"/>
                    <a:pt x="8676" y="974"/>
                    <a:pt x="8764" y="977"/>
                  </a:cubicBezTo>
                  <a:lnTo>
                    <a:pt x="9687" y="977"/>
                  </a:lnTo>
                  <a:lnTo>
                    <a:pt x="9687" y="5758"/>
                  </a:lnTo>
                  <a:lnTo>
                    <a:pt x="4163" y="5758"/>
                  </a:lnTo>
                  <a:lnTo>
                    <a:pt x="4163" y="5602"/>
                  </a:lnTo>
                  <a:cubicBezTo>
                    <a:pt x="4163" y="5512"/>
                    <a:pt x="4090" y="5439"/>
                    <a:pt x="4000" y="5439"/>
                  </a:cubicBezTo>
                  <a:lnTo>
                    <a:pt x="3733" y="5439"/>
                  </a:lnTo>
                  <a:cubicBezTo>
                    <a:pt x="3702" y="5337"/>
                    <a:pt x="3661" y="5239"/>
                    <a:pt x="3611" y="5144"/>
                  </a:cubicBezTo>
                  <a:lnTo>
                    <a:pt x="3799" y="4956"/>
                  </a:lnTo>
                  <a:cubicBezTo>
                    <a:pt x="3863" y="4893"/>
                    <a:pt x="3863" y="4790"/>
                    <a:pt x="3799" y="4726"/>
                  </a:cubicBezTo>
                  <a:lnTo>
                    <a:pt x="3307" y="4233"/>
                  </a:lnTo>
                  <a:cubicBezTo>
                    <a:pt x="3274" y="4201"/>
                    <a:pt x="3233" y="4186"/>
                    <a:pt x="3191" y="4186"/>
                  </a:cubicBezTo>
                  <a:cubicBezTo>
                    <a:pt x="3150" y="4186"/>
                    <a:pt x="3108" y="4201"/>
                    <a:pt x="3077" y="4233"/>
                  </a:cubicBezTo>
                  <a:lnTo>
                    <a:pt x="2888" y="4422"/>
                  </a:lnTo>
                  <a:cubicBezTo>
                    <a:pt x="2794" y="4370"/>
                    <a:pt x="2696" y="4330"/>
                    <a:pt x="2593" y="4298"/>
                  </a:cubicBezTo>
                  <a:lnTo>
                    <a:pt x="2593" y="4032"/>
                  </a:lnTo>
                  <a:cubicBezTo>
                    <a:pt x="2593" y="3942"/>
                    <a:pt x="2521" y="3870"/>
                    <a:pt x="2430" y="3870"/>
                  </a:cubicBezTo>
                  <a:lnTo>
                    <a:pt x="2029" y="3870"/>
                  </a:lnTo>
                  <a:lnTo>
                    <a:pt x="2029" y="975"/>
                  </a:lnTo>
                  <a:lnTo>
                    <a:pt x="8201" y="975"/>
                  </a:lnTo>
                  <a:cubicBezTo>
                    <a:pt x="8204" y="975"/>
                    <a:pt x="8206" y="976"/>
                    <a:pt x="8208" y="976"/>
                  </a:cubicBezTo>
                  <a:cubicBezTo>
                    <a:pt x="8297" y="976"/>
                    <a:pt x="8370" y="903"/>
                    <a:pt x="8370" y="814"/>
                  </a:cubicBezTo>
                  <a:cubicBezTo>
                    <a:pt x="8370" y="724"/>
                    <a:pt x="8296" y="651"/>
                    <a:pt x="8206" y="651"/>
                  </a:cubicBezTo>
                  <a:cubicBezTo>
                    <a:pt x="8205" y="651"/>
                    <a:pt x="8203" y="651"/>
                    <a:pt x="8201" y="651"/>
                  </a:cubicBezTo>
                  <a:lnTo>
                    <a:pt x="1763" y="651"/>
                  </a:lnTo>
                  <a:lnTo>
                    <a:pt x="1763" y="324"/>
                  </a:lnTo>
                  <a:close/>
                  <a:moveTo>
                    <a:pt x="9954" y="6083"/>
                  </a:moveTo>
                  <a:lnTo>
                    <a:pt x="9954" y="6411"/>
                  </a:lnTo>
                  <a:lnTo>
                    <a:pt x="4118" y="6411"/>
                  </a:lnTo>
                  <a:cubicBezTo>
                    <a:pt x="4147" y="6380"/>
                    <a:pt x="4162" y="6341"/>
                    <a:pt x="4163" y="6299"/>
                  </a:cubicBezTo>
                  <a:lnTo>
                    <a:pt x="4163" y="6112"/>
                  </a:lnTo>
                  <a:lnTo>
                    <a:pt x="9850" y="6112"/>
                  </a:lnTo>
                  <a:cubicBezTo>
                    <a:pt x="9852" y="6112"/>
                    <a:pt x="9854" y="6112"/>
                    <a:pt x="9856" y="6112"/>
                  </a:cubicBezTo>
                  <a:cubicBezTo>
                    <a:pt x="9888" y="6112"/>
                    <a:pt x="9918" y="6102"/>
                    <a:pt x="9943" y="6083"/>
                  </a:cubicBezTo>
                  <a:close/>
                  <a:moveTo>
                    <a:pt x="2268" y="4194"/>
                  </a:moveTo>
                  <a:lnTo>
                    <a:pt x="2268" y="4423"/>
                  </a:lnTo>
                  <a:cubicBezTo>
                    <a:pt x="2268" y="4498"/>
                    <a:pt x="2320" y="4564"/>
                    <a:pt x="2394" y="4582"/>
                  </a:cubicBezTo>
                  <a:cubicBezTo>
                    <a:pt x="2547" y="4617"/>
                    <a:pt x="2694" y="4677"/>
                    <a:pt x="2827" y="4761"/>
                  </a:cubicBezTo>
                  <a:cubicBezTo>
                    <a:pt x="2854" y="4777"/>
                    <a:pt x="2884" y="4786"/>
                    <a:pt x="2914" y="4786"/>
                  </a:cubicBezTo>
                  <a:cubicBezTo>
                    <a:pt x="2956" y="4786"/>
                    <a:pt x="2998" y="4769"/>
                    <a:pt x="3029" y="4738"/>
                  </a:cubicBezTo>
                  <a:lnTo>
                    <a:pt x="3191" y="4576"/>
                  </a:lnTo>
                  <a:lnTo>
                    <a:pt x="3455" y="4842"/>
                  </a:lnTo>
                  <a:lnTo>
                    <a:pt x="3293" y="5003"/>
                  </a:lnTo>
                  <a:cubicBezTo>
                    <a:pt x="3239" y="5056"/>
                    <a:pt x="3230" y="5140"/>
                    <a:pt x="3270" y="5205"/>
                  </a:cubicBezTo>
                  <a:cubicBezTo>
                    <a:pt x="3355" y="5338"/>
                    <a:pt x="3416" y="5485"/>
                    <a:pt x="3451" y="5638"/>
                  </a:cubicBezTo>
                  <a:cubicBezTo>
                    <a:pt x="3468" y="5712"/>
                    <a:pt x="3533" y="5765"/>
                    <a:pt x="3610" y="5765"/>
                  </a:cubicBezTo>
                  <a:lnTo>
                    <a:pt x="3837" y="5765"/>
                  </a:lnTo>
                  <a:lnTo>
                    <a:pt x="3837" y="6138"/>
                  </a:lnTo>
                  <a:lnTo>
                    <a:pt x="3610" y="6138"/>
                  </a:lnTo>
                  <a:cubicBezTo>
                    <a:pt x="3534" y="6138"/>
                    <a:pt x="3468" y="6190"/>
                    <a:pt x="3451" y="6263"/>
                  </a:cubicBezTo>
                  <a:cubicBezTo>
                    <a:pt x="3416" y="6418"/>
                    <a:pt x="3355" y="6565"/>
                    <a:pt x="3272" y="6698"/>
                  </a:cubicBezTo>
                  <a:cubicBezTo>
                    <a:pt x="3230" y="6762"/>
                    <a:pt x="3239" y="6846"/>
                    <a:pt x="3295" y="6900"/>
                  </a:cubicBezTo>
                  <a:lnTo>
                    <a:pt x="3455" y="7061"/>
                  </a:lnTo>
                  <a:lnTo>
                    <a:pt x="3191" y="7325"/>
                  </a:lnTo>
                  <a:lnTo>
                    <a:pt x="3029" y="7164"/>
                  </a:lnTo>
                  <a:cubicBezTo>
                    <a:pt x="2998" y="7132"/>
                    <a:pt x="2956" y="7116"/>
                    <a:pt x="2914" y="7116"/>
                  </a:cubicBezTo>
                  <a:cubicBezTo>
                    <a:pt x="2884" y="7116"/>
                    <a:pt x="2854" y="7124"/>
                    <a:pt x="2827" y="7141"/>
                  </a:cubicBezTo>
                  <a:cubicBezTo>
                    <a:pt x="2694" y="7226"/>
                    <a:pt x="2547" y="7286"/>
                    <a:pt x="2394" y="7321"/>
                  </a:cubicBezTo>
                  <a:cubicBezTo>
                    <a:pt x="2320" y="7337"/>
                    <a:pt x="2268" y="7403"/>
                    <a:pt x="2268" y="7480"/>
                  </a:cubicBezTo>
                  <a:lnTo>
                    <a:pt x="2268" y="7707"/>
                  </a:lnTo>
                  <a:lnTo>
                    <a:pt x="1893" y="7707"/>
                  </a:lnTo>
                  <a:lnTo>
                    <a:pt x="1893" y="7480"/>
                  </a:lnTo>
                  <a:cubicBezTo>
                    <a:pt x="1893" y="7403"/>
                    <a:pt x="1842" y="7337"/>
                    <a:pt x="1768" y="7321"/>
                  </a:cubicBezTo>
                  <a:cubicBezTo>
                    <a:pt x="1613" y="7286"/>
                    <a:pt x="1467" y="7226"/>
                    <a:pt x="1333" y="7141"/>
                  </a:cubicBezTo>
                  <a:cubicBezTo>
                    <a:pt x="1307" y="7124"/>
                    <a:pt x="1277" y="7116"/>
                    <a:pt x="1247" y="7116"/>
                  </a:cubicBezTo>
                  <a:cubicBezTo>
                    <a:pt x="1205" y="7116"/>
                    <a:pt x="1163" y="7132"/>
                    <a:pt x="1131" y="7164"/>
                  </a:cubicBezTo>
                  <a:lnTo>
                    <a:pt x="970" y="7325"/>
                  </a:lnTo>
                  <a:lnTo>
                    <a:pt x="706" y="7061"/>
                  </a:lnTo>
                  <a:lnTo>
                    <a:pt x="868" y="6900"/>
                  </a:lnTo>
                  <a:cubicBezTo>
                    <a:pt x="921" y="6846"/>
                    <a:pt x="931" y="6762"/>
                    <a:pt x="890" y="6698"/>
                  </a:cubicBezTo>
                  <a:cubicBezTo>
                    <a:pt x="806" y="6565"/>
                    <a:pt x="745" y="6418"/>
                    <a:pt x="710" y="6264"/>
                  </a:cubicBezTo>
                  <a:cubicBezTo>
                    <a:pt x="694" y="6190"/>
                    <a:pt x="628" y="6138"/>
                    <a:pt x="553" y="6138"/>
                  </a:cubicBezTo>
                  <a:lnTo>
                    <a:pt x="324" y="6138"/>
                  </a:lnTo>
                  <a:lnTo>
                    <a:pt x="324" y="5765"/>
                  </a:lnTo>
                  <a:lnTo>
                    <a:pt x="553" y="5765"/>
                  </a:lnTo>
                  <a:cubicBezTo>
                    <a:pt x="628" y="5765"/>
                    <a:pt x="694" y="5712"/>
                    <a:pt x="710" y="5638"/>
                  </a:cubicBezTo>
                  <a:cubicBezTo>
                    <a:pt x="745" y="5485"/>
                    <a:pt x="806" y="5338"/>
                    <a:pt x="890" y="5205"/>
                  </a:cubicBezTo>
                  <a:cubicBezTo>
                    <a:pt x="931" y="5140"/>
                    <a:pt x="921" y="5057"/>
                    <a:pt x="868" y="5003"/>
                  </a:cubicBezTo>
                  <a:lnTo>
                    <a:pt x="706" y="4842"/>
                  </a:lnTo>
                  <a:lnTo>
                    <a:pt x="970" y="4576"/>
                  </a:lnTo>
                  <a:lnTo>
                    <a:pt x="1131" y="4738"/>
                  </a:lnTo>
                  <a:cubicBezTo>
                    <a:pt x="1163" y="4769"/>
                    <a:pt x="1205" y="4786"/>
                    <a:pt x="1247" y="4786"/>
                  </a:cubicBezTo>
                  <a:cubicBezTo>
                    <a:pt x="1277" y="4786"/>
                    <a:pt x="1307" y="4777"/>
                    <a:pt x="1333" y="4761"/>
                  </a:cubicBezTo>
                  <a:cubicBezTo>
                    <a:pt x="1467" y="4677"/>
                    <a:pt x="1613" y="4617"/>
                    <a:pt x="1767" y="4582"/>
                  </a:cubicBezTo>
                  <a:cubicBezTo>
                    <a:pt x="1841" y="4564"/>
                    <a:pt x="1893" y="4498"/>
                    <a:pt x="1893" y="4423"/>
                  </a:cubicBezTo>
                  <a:lnTo>
                    <a:pt x="1893" y="4194"/>
                  </a:lnTo>
                  <a:close/>
                  <a:moveTo>
                    <a:pt x="1597" y="1"/>
                  </a:moveTo>
                  <a:cubicBezTo>
                    <a:pt x="1508" y="1"/>
                    <a:pt x="1437" y="73"/>
                    <a:pt x="1437" y="162"/>
                  </a:cubicBezTo>
                  <a:lnTo>
                    <a:pt x="1437" y="815"/>
                  </a:lnTo>
                  <a:cubicBezTo>
                    <a:pt x="1437" y="904"/>
                    <a:pt x="1510" y="977"/>
                    <a:pt x="1600" y="977"/>
                  </a:cubicBezTo>
                  <a:lnTo>
                    <a:pt x="1705" y="977"/>
                  </a:lnTo>
                  <a:lnTo>
                    <a:pt x="1705" y="3874"/>
                  </a:lnTo>
                  <a:cubicBezTo>
                    <a:pt x="1627" y="3886"/>
                    <a:pt x="1570" y="3954"/>
                    <a:pt x="1570" y="4032"/>
                  </a:cubicBezTo>
                  <a:lnTo>
                    <a:pt x="1570" y="4299"/>
                  </a:lnTo>
                  <a:cubicBezTo>
                    <a:pt x="1468" y="4330"/>
                    <a:pt x="1370" y="4372"/>
                    <a:pt x="1275" y="4422"/>
                  </a:cubicBezTo>
                  <a:lnTo>
                    <a:pt x="1087" y="4233"/>
                  </a:lnTo>
                  <a:cubicBezTo>
                    <a:pt x="1055" y="4201"/>
                    <a:pt x="1014" y="4186"/>
                    <a:pt x="972" y="4186"/>
                  </a:cubicBezTo>
                  <a:cubicBezTo>
                    <a:pt x="930" y="4186"/>
                    <a:pt x="888" y="4201"/>
                    <a:pt x="857" y="4233"/>
                  </a:cubicBezTo>
                  <a:lnTo>
                    <a:pt x="363" y="4727"/>
                  </a:lnTo>
                  <a:cubicBezTo>
                    <a:pt x="299" y="4790"/>
                    <a:pt x="299" y="4893"/>
                    <a:pt x="363" y="4956"/>
                  </a:cubicBezTo>
                  <a:lnTo>
                    <a:pt x="551" y="5144"/>
                  </a:lnTo>
                  <a:cubicBezTo>
                    <a:pt x="501" y="5239"/>
                    <a:pt x="461" y="5338"/>
                    <a:pt x="429" y="5439"/>
                  </a:cubicBezTo>
                  <a:lnTo>
                    <a:pt x="163" y="5439"/>
                  </a:lnTo>
                  <a:cubicBezTo>
                    <a:pt x="73" y="5439"/>
                    <a:pt x="1" y="5512"/>
                    <a:pt x="1" y="5602"/>
                  </a:cubicBezTo>
                  <a:lnTo>
                    <a:pt x="1" y="6301"/>
                  </a:lnTo>
                  <a:cubicBezTo>
                    <a:pt x="1" y="6390"/>
                    <a:pt x="73" y="6462"/>
                    <a:pt x="163" y="6462"/>
                  </a:cubicBezTo>
                  <a:lnTo>
                    <a:pt x="429" y="6462"/>
                  </a:lnTo>
                  <a:cubicBezTo>
                    <a:pt x="461" y="6565"/>
                    <a:pt x="501" y="6663"/>
                    <a:pt x="551" y="6758"/>
                  </a:cubicBezTo>
                  <a:lnTo>
                    <a:pt x="363" y="6946"/>
                  </a:lnTo>
                  <a:cubicBezTo>
                    <a:pt x="299" y="7010"/>
                    <a:pt x="299" y="7112"/>
                    <a:pt x="363" y="7176"/>
                  </a:cubicBezTo>
                  <a:lnTo>
                    <a:pt x="857" y="7670"/>
                  </a:lnTo>
                  <a:cubicBezTo>
                    <a:pt x="888" y="7701"/>
                    <a:pt x="930" y="7717"/>
                    <a:pt x="972" y="7717"/>
                  </a:cubicBezTo>
                  <a:cubicBezTo>
                    <a:pt x="1014" y="7717"/>
                    <a:pt x="1055" y="7701"/>
                    <a:pt x="1087" y="7670"/>
                  </a:cubicBezTo>
                  <a:lnTo>
                    <a:pt x="1275" y="7481"/>
                  </a:lnTo>
                  <a:cubicBezTo>
                    <a:pt x="1370" y="7531"/>
                    <a:pt x="1468" y="7571"/>
                    <a:pt x="1570" y="7604"/>
                  </a:cubicBezTo>
                  <a:lnTo>
                    <a:pt x="1570" y="7869"/>
                  </a:lnTo>
                  <a:cubicBezTo>
                    <a:pt x="1570" y="7959"/>
                    <a:pt x="1643" y="8032"/>
                    <a:pt x="1732" y="8032"/>
                  </a:cubicBezTo>
                  <a:lnTo>
                    <a:pt x="2430" y="8032"/>
                  </a:lnTo>
                  <a:cubicBezTo>
                    <a:pt x="2521" y="8032"/>
                    <a:pt x="2593" y="7959"/>
                    <a:pt x="2593" y="7869"/>
                  </a:cubicBezTo>
                  <a:lnTo>
                    <a:pt x="2593" y="7604"/>
                  </a:lnTo>
                  <a:cubicBezTo>
                    <a:pt x="2696" y="7571"/>
                    <a:pt x="2794" y="7531"/>
                    <a:pt x="2888" y="7481"/>
                  </a:cubicBezTo>
                  <a:lnTo>
                    <a:pt x="3077" y="7670"/>
                  </a:lnTo>
                  <a:cubicBezTo>
                    <a:pt x="3108" y="7701"/>
                    <a:pt x="3150" y="7717"/>
                    <a:pt x="3191" y="7717"/>
                  </a:cubicBezTo>
                  <a:cubicBezTo>
                    <a:pt x="3232" y="7717"/>
                    <a:pt x="3274" y="7701"/>
                    <a:pt x="3305" y="7670"/>
                  </a:cubicBezTo>
                  <a:lnTo>
                    <a:pt x="3799" y="7176"/>
                  </a:lnTo>
                  <a:cubicBezTo>
                    <a:pt x="3863" y="7112"/>
                    <a:pt x="3863" y="7010"/>
                    <a:pt x="3799" y="6946"/>
                  </a:cubicBezTo>
                  <a:lnTo>
                    <a:pt x="3611" y="6758"/>
                  </a:lnTo>
                  <a:cubicBezTo>
                    <a:pt x="3615" y="6750"/>
                    <a:pt x="3619" y="6744"/>
                    <a:pt x="3622" y="6736"/>
                  </a:cubicBezTo>
                  <a:lnTo>
                    <a:pt x="10117" y="6736"/>
                  </a:lnTo>
                  <a:cubicBezTo>
                    <a:pt x="10207" y="6736"/>
                    <a:pt x="10280" y="6663"/>
                    <a:pt x="10280" y="6574"/>
                  </a:cubicBezTo>
                  <a:lnTo>
                    <a:pt x="10280" y="5921"/>
                  </a:lnTo>
                  <a:cubicBezTo>
                    <a:pt x="10280" y="5832"/>
                    <a:pt x="10208" y="5760"/>
                    <a:pt x="10119" y="5760"/>
                  </a:cubicBezTo>
                  <a:cubicBezTo>
                    <a:pt x="10118" y="5760"/>
                    <a:pt x="10118" y="5760"/>
                    <a:pt x="10117" y="5760"/>
                  </a:cubicBezTo>
                  <a:lnTo>
                    <a:pt x="10013" y="5760"/>
                  </a:lnTo>
                  <a:lnTo>
                    <a:pt x="10013" y="977"/>
                  </a:lnTo>
                  <a:lnTo>
                    <a:pt x="10117" y="977"/>
                  </a:lnTo>
                  <a:cubicBezTo>
                    <a:pt x="10206" y="977"/>
                    <a:pt x="10278" y="904"/>
                    <a:pt x="10278" y="815"/>
                  </a:cubicBezTo>
                  <a:lnTo>
                    <a:pt x="10278" y="162"/>
                  </a:lnTo>
                  <a:cubicBezTo>
                    <a:pt x="10278" y="73"/>
                    <a:pt x="10207" y="1"/>
                    <a:pt x="10119" y="1"/>
                  </a:cubicBezTo>
                  <a:cubicBezTo>
                    <a:pt x="10118" y="1"/>
                    <a:pt x="10118" y="1"/>
                    <a:pt x="10117" y="1"/>
                  </a:cubicBezTo>
                  <a:lnTo>
                    <a:pt x="1600" y="1"/>
                  </a:lnTo>
                  <a:cubicBezTo>
                    <a:pt x="1599" y="1"/>
                    <a:pt x="1598" y="1"/>
                    <a:pt x="1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2"/>
            <p:cNvSpPr/>
            <p:nvPr/>
          </p:nvSpPr>
          <p:spPr>
            <a:xfrm>
              <a:off x="5046075" y="1087675"/>
              <a:ext cx="24450" cy="51650"/>
            </a:xfrm>
            <a:custGeom>
              <a:avLst/>
              <a:gdLst/>
              <a:ahLst/>
              <a:cxnLst/>
              <a:rect l="l" t="t" r="r" b="b"/>
              <a:pathLst>
                <a:path w="978" h="2066" extrusionOk="0">
                  <a:moveTo>
                    <a:pt x="652" y="324"/>
                  </a:moveTo>
                  <a:lnTo>
                    <a:pt x="652" y="1741"/>
                  </a:lnTo>
                  <a:lnTo>
                    <a:pt x="325" y="1741"/>
                  </a:lnTo>
                  <a:lnTo>
                    <a:pt x="325" y="324"/>
                  </a:lnTo>
                  <a:close/>
                  <a:moveTo>
                    <a:pt x="162" y="0"/>
                  </a:moveTo>
                  <a:cubicBezTo>
                    <a:pt x="73" y="0"/>
                    <a:pt x="0" y="73"/>
                    <a:pt x="0" y="163"/>
                  </a:cubicBezTo>
                  <a:lnTo>
                    <a:pt x="0" y="1903"/>
                  </a:lnTo>
                  <a:cubicBezTo>
                    <a:pt x="0" y="1992"/>
                    <a:pt x="73" y="2065"/>
                    <a:pt x="162" y="2065"/>
                  </a:cubicBezTo>
                  <a:lnTo>
                    <a:pt x="815" y="2065"/>
                  </a:lnTo>
                  <a:cubicBezTo>
                    <a:pt x="904" y="2065"/>
                    <a:pt x="976" y="1992"/>
                    <a:pt x="976" y="1903"/>
                  </a:cubicBezTo>
                  <a:lnTo>
                    <a:pt x="976" y="163"/>
                  </a:lnTo>
                  <a:cubicBezTo>
                    <a:pt x="978" y="73"/>
                    <a:pt x="904"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2"/>
            <p:cNvSpPr/>
            <p:nvPr/>
          </p:nvSpPr>
          <p:spPr>
            <a:xfrm>
              <a:off x="5075225" y="1067900"/>
              <a:ext cx="24450" cy="71425"/>
            </a:xfrm>
            <a:custGeom>
              <a:avLst/>
              <a:gdLst/>
              <a:ahLst/>
              <a:cxnLst/>
              <a:rect l="l" t="t" r="r" b="b"/>
              <a:pathLst>
                <a:path w="978" h="2857" extrusionOk="0">
                  <a:moveTo>
                    <a:pt x="653" y="325"/>
                  </a:moveTo>
                  <a:lnTo>
                    <a:pt x="653" y="2532"/>
                  </a:lnTo>
                  <a:lnTo>
                    <a:pt x="324" y="2532"/>
                  </a:lnTo>
                  <a:lnTo>
                    <a:pt x="324" y="325"/>
                  </a:lnTo>
                  <a:close/>
                  <a:moveTo>
                    <a:pt x="163" y="1"/>
                  </a:moveTo>
                  <a:cubicBezTo>
                    <a:pt x="73" y="1"/>
                    <a:pt x="0" y="74"/>
                    <a:pt x="0" y="164"/>
                  </a:cubicBezTo>
                  <a:lnTo>
                    <a:pt x="0" y="2694"/>
                  </a:lnTo>
                  <a:cubicBezTo>
                    <a:pt x="0" y="2783"/>
                    <a:pt x="73" y="2856"/>
                    <a:pt x="163" y="2856"/>
                  </a:cubicBezTo>
                  <a:lnTo>
                    <a:pt x="814" y="2856"/>
                  </a:lnTo>
                  <a:cubicBezTo>
                    <a:pt x="905" y="2856"/>
                    <a:pt x="977" y="2783"/>
                    <a:pt x="977" y="2694"/>
                  </a:cubicBezTo>
                  <a:lnTo>
                    <a:pt x="977" y="162"/>
                  </a:lnTo>
                  <a:cubicBezTo>
                    <a:pt x="977" y="74"/>
                    <a:pt x="905" y="1"/>
                    <a:pt x="8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2"/>
            <p:cNvSpPr/>
            <p:nvPr/>
          </p:nvSpPr>
          <p:spPr>
            <a:xfrm>
              <a:off x="5104350" y="1078200"/>
              <a:ext cx="24475" cy="61150"/>
            </a:xfrm>
            <a:custGeom>
              <a:avLst/>
              <a:gdLst/>
              <a:ahLst/>
              <a:cxnLst/>
              <a:rect l="l" t="t" r="r" b="b"/>
              <a:pathLst>
                <a:path w="979" h="2446" extrusionOk="0">
                  <a:moveTo>
                    <a:pt x="654" y="325"/>
                  </a:moveTo>
                  <a:lnTo>
                    <a:pt x="654" y="2121"/>
                  </a:lnTo>
                  <a:lnTo>
                    <a:pt x="327" y="2121"/>
                  </a:lnTo>
                  <a:lnTo>
                    <a:pt x="327" y="325"/>
                  </a:lnTo>
                  <a:close/>
                  <a:moveTo>
                    <a:pt x="161" y="1"/>
                  </a:moveTo>
                  <a:cubicBezTo>
                    <a:pt x="72" y="1"/>
                    <a:pt x="1" y="74"/>
                    <a:pt x="2" y="162"/>
                  </a:cubicBezTo>
                  <a:lnTo>
                    <a:pt x="2" y="2282"/>
                  </a:lnTo>
                  <a:cubicBezTo>
                    <a:pt x="1" y="2373"/>
                    <a:pt x="73" y="2445"/>
                    <a:pt x="164" y="2445"/>
                  </a:cubicBezTo>
                  <a:lnTo>
                    <a:pt x="817" y="2445"/>
                  </a:lnTo>
                  <a:cubicBezTo>
                    <a:pt x="905" y="2445"/>
                    <a:pt x="978" y="2373"/>
                    <a:pt x="978" y="2282"/>
                  </a:cubicBezTo>
                  <a:lnTo>
                    <a:pt x="978" y="162"/>
                  </a:lnTo>
                  <a:cubicBezTo>
                    <a:pt x="978" y="73"/>
                    <a:pt x="905" y="1"/>
                    <a:pt x="817" y="1"/>
                  </a:cubicBezTo>
                  <a:lnTo>
                    <a:pt x="164" y="1"/>
                  </a:lnTo>
                  <a:cubicBezTo>
                    <a:pt x="163" y="1"/>
                    <a:pt x="16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2"/>
            <p:cNvSpPr/>
            <p:nvPr/>
          </p:nvSpPr>
          <p:spPr>
            <a:xfrm>
              <a:off x="5133525" y="1044625"/>
              <a:ext cx="24475" cy="94700"/>
            </a:xfrm>
            <a:custGeom>
              <a:avLst/>
              <a:gdLst/>
              <a:ahLst/>
              <a:cxnLst/>
              <a:rect l="l" t="t" r="r" b="b"/>
              <a:pathLst>
                <a:path w="979" h="3788" extrusionOk="0">
                  <a:moveTo>
                    <a:pt x="654" y="325"/>
                  </a:moveTo>
                  <a:lnTo>
                    <a:pt x="654" y="3463"/>
                  </a:lnTo>
                  <a:lnTo>
                    <a:pt x="325" y="3463"/>
                  </a:lnTo>
                  <a:lnTo>
                    <a:pt x="325" y="325"/>
                  </a:lnTo>
                  <a:close/>
                  <a:moveTo>
                    <a:pt x="162" y="0"/>
                  </a:moveTo>
                  <a:cubicBezTo>
                    <a:pt x="74" y="0"/>
                    <a:pt x="1" y="73"/>
                    <a:pt x="1" y="163"/>
                  </a:cubicBezTo>
                  <a:lnTo>
                    <a:pt x="1" y="3625"/>
                  </a:lnTo>
                  <a:cubicBezTo>
                    <a:pt x="1" y="3714"/>
                    <a:pt x="74" y="3787"/>
                    <a:pt x="164" y="3787"/>
                  </a:cubicBezTo>
                  <a:lnTo>
                    <a:pt x="815" y="3787"/>
                  </a:lnTo>
                  <a:cubicBezTo>
                    <a:pt x="905" y="3787"/>
                    <a:pt x="978" y="3714"/>
                    <a:pt x="977" y="3625"/>
                  </a:cubicBezTo>
                  <a:lnTo>
                    <a:pt x="977" y="163"/>
                  </a:lnTo>
                  <a:cubicBezTo>
                    <a:pt x="978" y="73"/>
                    <a:pt x="905"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2"/>
            <p:cNvSpPr/>
            <p:nvPr/>
          </p:nvSpPr>
          <p:spPr>
            <a:xfrm>
              <a:off x="4993900" y="1054850"/>
              <a:ext cx="30050" cy="8150"/>
            </a:xfrm>
            <a:custGeom>
              <a:avLst/>
              <a:gdLst/>
              <a:ahLst/>
              <a:cxnLst/>
              <a:rect l="l" t="t" r="r" b="b"/>
              <a:pathLst>
                <a:path w="1202" h="326" extrusionOk="0">
                  <a:moveTo>
                    <a:pt x="162" y="0"/>
                  </a:moveTo>
                  <a:cubicBezTo>
                    <a:pt x="74" y="0"/>
                    <a:pt x="1" y="73"/>
                    <a:pt x="1" y="162"/>
                  </a:cubicBezTo>
                  <a:cubicBezTo>
                    <a:pt x="1" y="252"/>
                    <a:pt x="75" y="325"/>
                    <a:pt x="164" y="325"/>
                  </a:cubicBezTo>
                  <a:cubicBezTo>
                    <a:pt x="166" y="325"/>
                    <a:pt x="167" y="325"/>
                    <a:pt x="169" y="325"/>
                  </a:cubicBezTo>
                  <a:lnTo>
                    <a:pt x="1033" y="325"/>
                  </a:lnTo>
                  <a:cubicBezTo>
                    <a:pt x="1035" y="325"/>
                    <a:pt x="1036" y="325"/>
                    <a:pt x="1038" y="325"/>
                  </a:cubicBezTo>
                  <a:cubicBezTo>
                    <a:pt x="1129" y="325"/>
                    <a:pt x="1201" y="252"/>
                    <a:pt x="1201" y="162"/>
                  </a:cubicBezTo>
                  <a:cubicBezTo>
                    <a:pt x="1201" y="73"/>
                    <a:pt x="1130" y="0"/>
                    <a:pt x="1040" y="0"/>
                  </a:cubicBezTo>
                  <a:cubicBezTo>
                    <a:pt x="1038" y="0"/>
                    <a:pt x="1036" y="0"/>
                    <a:pt x="1033" y="1"/>
                  </a:cubicBezTo>
                  <a:lnTo>
                    <a:pt x="169" y="1"/>
                  </a:lnTo>
                  <a:cubicBezTo>
                    <a:pt x="167" y="0"/>
                    <a:pt x="164"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2"/>
            <p:cNvSpPr/>
            <p:nvPr/>
          </p:nvSpPr>
          <p:spPr>
            <a:xfrm>
              <a:off x="4993900" y="1067650"/>
              <a:ext cx="41850" cy="8125"/>
            </a:xfrm>
            <a:custGeom>
              <a:avLst/>
              <a:gdLst/>
              <a:ahLst/>
              <a:cxnLst/>
              <a:rect l="l" t="t" r="r" b="b"/>
              <a:pathLst>
                <a:path w="1674" h="325" extrusionOk="0">
                  <a:moveTo>
                    <a:pt x="164" y="0"/>
                  </a:moveTo>
                  <a:cubicBezTo>
                    <a:pt x="75" y="0"/>
                    <a:pt x="1" y="72"/>
                    <a:pt x="1" y="163"/>
                  </a:cubicBezTo>
                  <a:cubicBezTo>
                    <a:pt x="1" y="253"/>
                    <a:pt x="75" y="325"/>
                    <a:pt x="164" y="325"/>
                  </a:cubicBezTo>
                  <a:cubicBezTo>
                    <a:pt x="166" y="325"/>
                    <a:pt x="167" y="325"/>
                    <a:pt x="169" y="324"/>
                  </a:cubicBezTo>
                  <a:lnTo>
                    <a:pt x="1507" y="324"/>
                  </a:lnTo>
                  <a:cubicBezTo>
                    <a:pt x="1509" y="325"/>
                    <a:pt x="1510" y="325"/>
                    <a:pt x="1512" y="325"/>
                  </a:cubicBezTo>
                  <a:cubicBezTo>
                    <a:pt x="1601" y="325"/>
                    <a:pt x="1674" y="253"/>
                    <a:pt x="1674" y="163"/>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2"/>
            <p:cNvSpPr/>
            <p:nvPr/>
          </p:nvSpPr>
          <p:spPr>
            <a:xfrm>
              <a:off x="4993900" y="1080425"/>
              <a:ext cx="41850" cy="8175"/>
            </a:xfrm>
            <a:custGeom>
              <a:avLst/>
              <a:gdLst/>
              <a:ahLst/>
              <a:cxnLst/>
              <a:rect l="l" t="t" r="r" b="b"/>
              <a:pathLst>
                <a:path w="1674" h="327" extrusionOk="0">
                  <a:moveTo>
                    <a:pt x="164" y="1"/>
                  </a:moveTo>
                  <a:cubicBezTo>
                    <a:pt x="75" y="1"/>
                    <a:pt x="1" y="74"/>
                    <a:pt x="1" y="163"/>
                  </a:cubicBezTo>
                  <a:cubicBezTo>
                    <a:pt x="1" y="253"/>
                    <a:pt x="75" y="326"/>
                    <a:pt x="164" y="326"/>
                  </a:cubicBezTo>
                  <a:cubicBezTo>
                    <a:pt x="166" y="326"/>
                    <a:pt x="167" y="326"/>
                    <a:pt x="169" y="326"/>
                  </a:cubicBezTo>
                  <a:lnTo>
                    <a:pt x="1507" y="326"/>
                  </a:lnTo>
                  <a:cubicBezTo>
                    <a:pt x="1509" y="326"/>
                    <a:pt x="1510" y="326"/>
                    <a:pt x="1512" y="326"/>
                  </a:cubicBezTo>
                  <a:cubicBezTo>
                    <a:pt x="1601" y="326"/>
                    <a:pt x="1674" y="253"/>
                    <a:pt x="1674" y="163"/>
                  </a:cubicBezTo>
                  <a:cubicBezTo>
                    <a:pt x="1674" y="74"/>
                    <a:pt x="1601" y="1"/>
                    <a:pt x="1512" y="1"/>
                  </a:cubicBezTo>
                  <a:cubicBezTo>
                    <a:pt x="1510" y="1"/>
                    <a:pt x="1509" y="1"/>
                    <a:pt x="1507" y="1"/>
                  </a:cubicBezTo>
                  <a:lnTo>
                    <a:pt x="169" y="1"/>
                  </a:lnTo>
                  <a:cubicBezTo>
                    <a:pt x="167" y="1"/>
                    <a:pt x="166"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2"/>
            <p:cNvSpPr/>
            <p:nvPr/>
          </p:nvSpPr>
          <p:spPr>
            <a:xfrm>
              <a:off x="4993900" y="1093250"/>
              <a:ext cx="41850" cy="8125"/>
            </a:xfrm>
            <a:custGeom>
              <a:avLst/>
              <a:gdLst/>
              <a:ahLst/>
              <a:cxnLst/>
              <a:rect l="l" t="t" r="r" b="b"/>
              <a:pathLst>
                <a:path w="1674" h="325" extrusionOk="0">
                  <a:moveTo>
                    <a:pt x="164" y="0"/>
                  </a:moveTo>
                  <a:cubicBezTo>
                    <a:pt x="75" y="0"/>
                    <a:pt x="1" y="72"/>
                    <a:pt x="1" y="162"/>
                  </a:cubicBezTo>
                  <a:cubicBezTo>
                    <a:pt x="1" y="253"/>
                    <a:pt x="75" y="325"/>
                    <a:pt x="164" y="325"/>
                  </a:cubicBezTo>
                  <a:cubicBezTo>
                    <a:pt x="166" y="325"/>
                    <a:pt x="167" y="325"/>
                    <a:pt x="169" y="325"/>
                  </a:cubicBezTo>
                  <a:lnTo>
                    <a:pt x="1507" y="325"/>
                  </a:lnTo>
                  <a:cubicBezTo>
                    <a:pt x="1509" y="325"/>
                    <a:pt x="1510" y="325"/>
                    <a:pt x="1512" y="325"/>
                  </a:cubicBezTo>
                  <a:cubicBezTo>
                    <a:pt x="1601" y="325"/>
                    <a:pt x="1674" y="253"/>
                    <a:pt x="1674" y="162"/>
                  </a:cubicBezTo>
                  <a:cubicBezTo>
                    <a:pt x="1674" y="72"/>
                    <a:pt x="1601" y="0"/>
                    <a:pt x="1512" y="0"/>
                  </a:cubicBezTo>
                  <a:cubicBezTo>
                    <a:pt x="1510" y="0"/>
                    <a:pt x="1509" y="0"/>
                    <a:pt x="1507" y="0"/>
                  </a:cubicBezTo>
                  <a:lnTo>
                    <a:pt x="169" y="0"/>
                  </a:lnTo>
                  <a:cubicBezTo>
                    <a:pt x="167" y="0"/>
                    <a:pt x="166"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2"/>
            <p:cNvSpPr/>
            <p:nvPr/>
          </p:nvSpPr>
          <p:spPr>
            <a:xfrm>
              <a:off x="4957100" y="1129800"/>
              <a:ext cx="53025" cy="50800"/>
            </a:xfrm>
            <a:custGeom>
              <a:avLst/>
              <a:gdLst/>
              <a:ahLst/>
              <a:cxnLst/>
              <a:rect l="l" t="t" r="r" b="b"/>
              <a:pathLst>
                <a:path w="2121" h="2032" extrusionOk="0">
                  <a:moveTo>
                    <a:pt x="1016" y="0"/>
                  </a:moveTo>
                  <a:cubicBezTo>
                    <a:pt x="456" y="2"/>
                    <a:pt x="1" y="457"/>
                    <a:pt x="0" y="1017"/>
                  </a:cubicBezTo>
                  <a:cubicBezTo>
                    <a:pt x="0" y="1239"/>
                    <a:pt x="71" y="1454"/>
                    <a:pt x="206" y="1631"/>
                  </a:cubicBezTo>
                  <a:cubicBezTo>
                    <a:pt x="238" y="1671"/>
                    <a:pt x="285" y="1691"/>
                    <a:pt x="333" y="1691"/>
                  </a:cubicBezTo>
                  <a:cubicBezTo>
                    <a:pt x="367" y="1691"/>
                    <a:pt x="402" y="1681"/>
                    <a:pt x="431" y="1659"/>
                  </a:cubicBezTo>
                  <a:cubicBezTo>
                    <a:pt x="501" y="1605"/>
                    <a:pt x="516" y="1505"/>
                    <a:pt x="464" y="1434"/>
                  </a:cubicBezTo>
                  <a:cubicBezTo>
                    <a:pt x="373" y="1314"/>
                    <a:pt x="324" y="1168"/>
                    <a:pt x="324" y="1017"/>
                  </a:cubicBezTo>
                  <a:cubicBezTo>
                    <a:pt x="324" y="615"/>
                    <a:pt x="655" y="324"/>
                    <a:pt x="1017" y="324"/>
                  </a:cubicBezTo>
                  <a:cubicBezTo>
                    <a:pt x="1125" y="324"/>
                    <a:pt x="1236" y="350"/>
                    <a:pt x="1342" y="407"/>
                  </a:cubicBezTo>
                  <a:cubicBezTo>
                    <a:pt x="1804" y="653"/>
                    <a:pt x="1836" y="1301"/>
                    <a:pt x="1401" y="1592"/>
                  </a:cubicBezTo>
                  <a:cubicBezTo>
                    <a:pt x="1395" y="1597"/>
                    <a:pt x="1387" y="1602"/>
                    <a:pt x="1379" y="1606"/>
                  </a:cubicBezTo>
                  <a:lnTo>
                    <a:pt x="1370" y="1612"/>
                  </a:lnTo>
                  <a:lnTo>
                    <a:pt x="1352" y="1623"/>
                  </a:lnTo>
                  <a:lnTo>
                    <a:pt x="1344" y="1628"/>
                  </a:lnTo>
                  <a:cubicBezTo>
                    <a:pt x="1334" y="1632"/>
                    <a:pt x="1326" y="1636"/>
                    <a:pt x="1315" y="1641"/>
                  </a:cubicBezTo>
                  <a:lnTo>
                    <a:pt x="1290" y="1653"/>
                  </a:lnTo>
                  <a:lnTo>
                    <a:pt x="1282" y="1656"/>
                  </a:lnTo>
                  <a:cubicBezTo>
                    <a:pt x="1275" y="1659"/>
                    <a:pt x="1268" y="1662"/>
                    <a:pt x="1260" y="1664"/>
                  </a:cubicBezTo>
                  <a:lnTo>
                    <a:pt x="1252" y="1668"/>
                  </a:lnTo>
                  <a:lnTo>
                    <a:pt x="1224" y="1678"/>
                  </a:lnTo>
                  <a:lnTo>
                    <a:pt x="1222" y="1678"/>
                  </a:lnTo>
                  <a:cubicBezTo>
                    <a:pt x="1213" y="1680"/>
                    <a:pt x="1204" y="1683"/>
                    <a:pt x="1194" y="1686"/>
                  </a:cubicBezTo>
                  <a:lnTo>
                    <a:pt x="1185" y="1687"/>
                  </a:lnTo>
                  <a:cubicBezTo>
                    <a:pt x="1178" y="1690"/>
                    <a:pt x="1170" y="1691"/>
                    <a:pt x="1163" y="1693"/>
                  </a:cubicBezTo>
                  <a:lnTo>
                    <a:pt x="1154" y="1695"/>
                  </a:lnTo>
                  <a:cubicBezTo>
                    <a:pt x="1143" y="1697"/>
                    <a:pt x="1134" y="1699"/>
                    <a:pt x="1125" y="1699"/>
                  </a:cubicBezTo>
                  <a:lnTo>
                    <a:pt x="1123" y="1699"/>
                  </a:lnTo>
                  <a:cubicBezTo>
                    <a:pt x="1112" y="1702"/>
                    <a:pt x="1103" y="1703"/>
                    <a:pt x="1092" y="1703"/>
                  </a:cubicBezTo>
                  <a:lnTo>
                    <a:pt x="1082" y="1705"/>
                  </a:lnTo>
                  <a:cubicBezTo>
                    <a:pt x="1074" y="1705"/>
                    <a:pt x="1066" y="1706"/>
                    <a:pt x="1059" y="1706"/>
                  </a:cubicBezTo>
                  <a:lnTo>
                    <a:pt x="1050" y="1706"/>
                  </a:lnTo>
                  <a:cubicBezTo>
                    <a:pt x="1039" y="1707"/>
                    <a:pt x="1028" y="1707"/>
                    <a:pt x="1017" y="1707"/>
                  </a:cubicBezTo>
                  <a:cubicBezTo>
                    <a:pt x="1006" y="1707"/>
                    <a:pt x="996" y="1707"/>
                    <a:pt x="985" y="1706"/>
                  </a:cubicBezTo>
                  <a:lnTo>
                    <a:pt x="976" y="1706"/>
                  </a:lnTo>
                  <a:lnTo>
                    <a:pt x="952" y="1705"/>
                  </a:lnTo>
                  <a:lnTo>
                    <a:pt x="942" y="1703"/>
                  </a:lnTo>
                  <a:cubicBezTo>
                    <a:pt x="933" y="1703"/>
                    <a:pt x="924" y="1702"/>
                    <a:pt x="913" y="1701"/>
                  </a:cubicBezTo>
                  <a:lnTo>
                    <a:pt x="911" y="1701"/>
                  </a:lnTo>
                  <a:cubicBezTo>
                    <a:pt x="901" y="1698"/>
                    <a:pt x="891" y="1697"/>
                    <a:pt x="880" y="1695"/>
                  </a:cubicBezTo>
                  <a:lnTo>
                    <a:pt x="872" y="1693"/>
                  </a:lnTo>
                  <a:cubicBezTo>
                    <a:pt x="864" y="1691"/>
                    <a:pt x="858" y="1690"/>
                    <a:pt x="848" y="1687"/>
                  </a:cubicBezTo>
                  <a:lnTo>
                    <a:pt x="841" y="1686"/>
                  </a:lnTo>
                  <a:lnTo>
                    <a:pt x="812" y="1678"/>
                  </a:lnTo>
                  <a:lnTo>
                    <a:pt x="810" y="1678"/>
                  </a:lnTo>
                  <a:cubicBezTo>
                    <a:pt x="801" y="1674"/>
                    <a:pt x="792" y="1671"/>
                    <a:pt x="782" y="1668"/>
                  </a:cubicBezTo>
                  <a:lnTo>
                    <a:pt x="774" y="1664"/>
                  </a:lnTo>
                  <a:cubicBezTo>
                    <a:pt x="755" y="1657"/>
                    <a:pt x="736" y="1654"/>
                    <a:pt x="717" y="1654"/>
                  </a:cubicBezTo>
                  <a:cubicBezTo>
                    <a:pt x="652" y="1654"/>
                    <a:pt x="589" y="1694"/>
                    <a:pt x="565" y="1760"/>
                  </a:cubicBezTo>
                  <a:cubicBezTo>
                    <a:pt x="534" y="1843"/>
                    <a:pt x="578" y="1937"/>
                    <a:pt x="661" y="1968"/>
                  </a:cubicBezTo>
                  <a:lnTo>
                    <a:pt x="673" y="1972"/>
                  </a:lnTo>
                  <a:cubicBezTo>
                    <a:pt x="687" y="1978"/>
                    <a:pt x="700" y="1983"/>
                    <a:pt x="714" y="1987"/>
                  </a:cubicBezTo>
                  <a:lnTo>
                    <a:pt x="716" y="1987"/>
                  </a:lnTo>
                  <a:cubicBezTo>
                    <a:pt x="730" y="1991"/>
                    <a:pt x="744" y="1995"/>
                    <a:pt x="758" y="1999"/>
                  </a:cubicBezTo>
                  <a:lnTo>
                    <a:pt x="771" y="2002"/>
                  </a:lnTo>
                  <a:cubicBezTo>
                    <a:pt x="782" y="2005"/>
                    <a:pt x="793" y="2007"/>
                    <a:pt x="804" y="2010"/>
                  </a:cubicBezTo>
                  <a:lnTo>
                    <a:pt x="817" y="2013"/>
                  </a:lnTo>
                  <a:cubicBezTo>
                    <a:pt x="832" y="2016"/>
                    <a:pt x="845" y="2018"/>
                    <a:pt x="860" y="2021"/>
                  </a:cubicBezTo>
                  <a:lnTo>
                    <a:pt x="863" y="2021"/>
                  </a:lnTo>
                  <a:cubicBezTo>
                    <a:pt x="878" y="2022"/>
                    <a:pt x="894" y="2025"/>
                    <a:pt x="909" y="2026"/>
                  </a:cubicBezTo>
                  <a:lnTo>
                    <a:pt x="922" y="2028"/>
                  </a:lnTo>
                  <a:cubicBezTo>
                    <a:pt x="934" y="2029"/>
                    <a:pt x="945" y="2029"/>
                    <a:pt x="956" y="2030"/>
                  </a:cubicBezTo>
                  <a:lnTo>
                    <a:pt x="971" y="2030"/>
                  </a:lnTo>
                  <a:cubicBezTo>
                    <a:pt x="985" y="2030"/>
                    <a:pt x="1002" y="2032"/>
                    <a:pt x="1018" y="2032"/>
                  </a:cubicBezTo>
                  <a:cubicBezTo>
                    <a:pt x="1033" y="2032"/>
                    <a:pt x="1049" y="2032"/>
                    <a:pt x="1065" y="2030"/>
                  </a:cubicBezTo>
                  <a:lnTo>
                    <a:pt x="1078" y="2030"/>
                  </a:lnTo>
                  <a:lnTo>
                    <a:pt x="1113" y="2028"/>
                  </a:lnTo>
                  <a:lnTo>
                    <a:pt x="1125" y="2026"/>
                  </a:lnTo>
                  <a:cubicBezTo>
                    <a:pt x="1142" y="2025"/>
                    <a:pt x="1156" y="2024"/>
                    <a:pt x="1173" y="2021"/>
                  </a:cubicBezTo>
                  <a:cubicBezTo>
                    <a:pt x="1189" y="2018"/>
                    <a:pt x="1202" y="2016"/>
                    <a:pt x="1217" y="2013"/>
                  </a:cubicBezTo>
                  <a:lnTo>
                    <a:pt x="1230" y="2010"/>
                  </a:lnTo>
                  <a:cubicBezTo>
                    <a:pt x="1241" y="2007"/>
                    <a:pt x="1252" y="2006"/>
                    <a:pt x="1264" y="2002"/>
                  </a:cubicBezTo>
                  <a:lnTo>
                    <a:pt x="1276" y="1999"/>
                  </a:lnTo>
                  <a:cubicBezTo>
                    <a:pt x="1291" y="1995"/>
                    <a:pt x="1304" y="1991"/>
                    <a:pt x="1318" y="1987"/>
                  </a:cubicBezTo>
                  <a:lnTo>
                    <a:pt x="1321" y="1987"/>
                  </a:lnTo>
                  <a:cubicBezTo>
                    <a:pt x="1334" y="1982"/>
                    <a:pt x="1349" y="1978"/>
                    <a:pt x="1362" y="1972"/>
                  </a:cubicBezTo>
                  <a:lnTo>
                    <a:pt x="1374" y="1968"/>
                  </a:lnTo>
                  <a:cubicBezTo>
                    <a:pt x="1385" y="1964"/>
                    <a:pt x="1395" y="1960"/>
                    <a:pt x="1405" y="1956"/>
                  </a:cubicBezTo>
                  <a:lnTo>
                    <a:pt x="1418" y="1951"/>
                  </a:lnTo>
                  <a:cubicBezTo>
                    <a:pt x="1431" y="1946"/>
                    <a:pt x="1444" y="1939"/>
                    <a:pt x="1457" y="1933"/>
                  </a:cubicBezTo>
                  <a:lnTo>
                    <a:pt x="1459" y="1932"/>
                  </a:lnTo>
                  <a:cubicBezTo>
                    <a:pt x="1473" y="1927"/>
                    <a:pt x="1485" y="1920"/>
                    <a:pt x="1498" y="1913"/>
                  </a:cubicBezTo>
                  <a:lnTo>
                    <a:pt x="1509" y="1907"/>
                  </a:lnTo>
                  <a:lnTo>
                    <a:pt x="1537" y="1890"/>
                  </a:lnTo>
                  <a:lnTo>
                    <a:pt x="1549" y="1884"/>
                  </a:lnTo>
                  <a:cubicBezTo>
                    <a:pt x="1560" y="1877"/>
                    <a:pt x="1572" y="1869"/>
                    <a:pt x="1584" y="1861"/>
                  </a:cubicBezTo>
                  <a:cubicBezTo>
                    <a:pt x="1956" y="1612"/>
                    <a:pt x="2120" y="1149"/>
                    <a:pt x="1990" y="721"/>
                  </a:cubicBezTo>
                  <a:cubicBezTo>
                    <a:pt x="1859" y="294"/>
                    <a:pt x="1465" y="0"/>
                    <a:pt x="1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52"/>
          <p:cNvGrpSpPr/>
          <p:nvPr/>
        </p:nvGrpSpPr>
        <p:grpSpPr>
          <a:xfrm>
            <a:off x="4385890" y="2627263"/>
            <a:ext cx="378487" cy="336866"/>
            <a:chOff x="805150" y="254175"/>
            <a:chExt cx="267350" cy="237950"/>
          </a:xfrm>
        </p:grpSpPr>
        <p:sp>
          <p:nvSpPr>
            <p:cNvPr id="708" name="Google Shape;708;p52"/>
            <p:cNvSpPr/>
            <p:nvPr/>
          </p:nvSpPr>
          <p:spPr>
            <a:xfrm>
              <a:off x="969650" y="254175"/>
              <a:ext cx="80600" cy="95825"/>
            </a:xfrm>
            <a:custGeom>
              <a:avLst/>
              <a:gdLst/>
              <a:ahLst/>
              <a:cxnLst/>
              <a:rect l="l" t="t" r="r" b="b"/>
              <a:pathLst>
                <a:path w="3224" h="3833" extrusionOk="0">
                  <a:moveTo>
                    <a:pt x="1613" y="312"/>
                  </a:moveTo>
                  <a:cubicBezTo>
                    <a:pt x="2192" y="312"/>
                    <a:pt x="2686" y="732"/>
                    <a:pt x="2779" y="1303"/>
                  </a:cubicBezTo>
                  <a:cubicBezTo>
                    <a:pt x="2873" y="1875"/>
                    <a:pt x="2539" y="2430"/>
                    <a:pt x="1990" y="2616"/>
                  </a:cubicBezTo>
                  <a:lnTo>
                    <a:pt x="2266" y="1533"/>
                  </a:lnTo>
                  <a:cubicBezTo>
                    <a:pt x="2293" y="1449"/>
                    <a:pt x="2242" y="1358"/>
                    <a:pt x="2156" y="1337"/>
                  </a:cubicBezTo>
                  <a:cubicBezTo>
                    <a:pt x="2142" y="1333"/>
                    <a:pt x="2129" y="1332"/>
                    <a:pt x="2116" y="1332"/>
                  </a:cubicBezTo>
                  <a:cubicBezTo>
                    <a:pt x="2043" y="1332"/>
                    <a:pt x="1978" y="1383"/>
                    <a:pt x="1963" y="1457"/>
                  </a:cubicBezTo>
                  <a:lnTo>
                    <a:pt x="1951" y="1506"/>
                  </a:lnTo>
                  <a:lnTo>
                    <a:pt x="1274" y="1506"/>
                  </a:lnTo>
                  <a:lnTo>
                    <a:pt x="1262" y="1457"/>
                  </a:lnTo>
                  <a:cubicBezTo>
                    <a:pt x="1247" y="1383"/>
                    <a:pt x="1182" y="1332"/>
                    <a:pt x="1109" y="1332"/>
                  </a:cubicBezTo>
                  <a:cubicBezTo>
                    <a:pt x="1096" y="1332"/>
                    <a:pt x="1083" y="1333"/>
                    <a:pt x="1069" y="1337"/>
                  </a:cubicBezTo>
                  <a:cubicBezTo>
                    <a:pt x="983" y="1358"/>
                    <a:pt x="932" y="1449"/>
                    <a:pt x="959" y="1533"/>
                  </a:cubicBezTo>
                  <a:lnTo>
                    <a:pt x="1235" y="2616"/>
                  </a:lnTo>
                  <a:cubicBezTo>
                    <a:pt x="686" y="2430"/>
                    <a:pt x="352" y="1875"/>
                    <a:pt x="446" y="1303"/>
                  </a:cubicBezTo>
                  <a:cubicBezTo>
                    <a:pt x="539" y="732"/>
                    <a:pt x="1033" y="312"/>
                    <a:pt x="1613" y="312"/>
                  </a:cubicBezTo>
                  <a:close/>
                  <a:moveTo>
                    <a:pt x="1870" y="1820"/>
                  </a:moveTo>
                  <a:lnTo>
                    <a:pt x="1651" y="2678"/>
                  </a:lnTo>
                  <a:cubicBezTo>
                    <a:pt x="1639" y="2678"/>
                    <a:pt x="1625" y="2679"/>
                    <a:pt x="1612" y="2679"/>
                  </a:cubicBezTo>
                  <a:cubicBezTo>
                    <a:pt x="1600" y="2679"/>
                    <a:pt x="1586" y="2679"/>
                    <a:pt x="1573" y="2678"/>
                  </a:cubicBezTo>
                  <a:lnTo>
                    <a:pt x="1355" y="1820"/>
                  </a:lnTo>
                  <a:close/>
                  <a:moveTo>
                    <a:pt x="1958" y="2950"/>
                  </a:moveTo>
                  <a:lnTo>
                    <a:pt x="1958" y="3337"/>
                  </a:lnTo>
                  <a:cubicBezTo>
                    <a:pt x="1958" y="3343"/>
                    <a:pt x="1952" y="3348"/>
                    <a:pt x="1947" y="3348"/>
                  </a:cubicBezTo>
                  <a:lnTo>
                    <a:pt x="1278" y="3348"/>
                  </a:lnTo>
                  <a:cubicBezTo>
                    <a:pt x="1271" y="3348"/>
                    <a:pt x="1267" y="3343"/>
                    <a:pt x="1267" y="3337"/>
                  </a:cubicBezTo>
                  <a:lnTo>
                    <a:pt x="1267" y="2950"/>
                  </a:lnTo>
                  <a:cubicBezTo>
                    <a:pt x="1380" y="2977"/>
                    <a:pt x="1496" y="2991"/>
                    <a:pt x="1612" y="2991"/>
                  </a:cubicBezTo>
                  <a:cubicBezTo>
                    <a:pt x="1728" y="2991"/>
                    <a:pt x="1844" y="2977"/>
                    <a:pt x="1958" y="2950"/>
                  </a:cubicBezTo>
                  <a:close/>
                  <a:moveTo>
                    <a:pt x="1612" y="0"/>
                  </a:moveTo>
                  <a:cubicBezTo>
                    <a:pt x="917" y="1"/>
                    <a:pt x="314" y="481"/>
                    <a:pt x="158" y="1158"/>
                  </a:cubicBezTo>
                  <a:cubicBezTo>
                    <a:pt x="1" y="1835"/>
                    <a:pt x="330" y="2531"/>
                    <a:pt x="954" y="2838"/>
                  </a:cubicBezTo>
                  <a:lnTo>
                    <a:pt x="954" y="3336"/>
                  </a:lnTo>
                  <a:cubicBezTo>
                    <a:pt x="954" y="3515"/>
                    <a:pt x="1099" y="3660"/>
                    <a:pt x="1278" y="3660"/>
                  </a:cubicBezTo>
                  <a:lnTo>
                    <a:pt x="1456" y="3660"/>
                  </a:lnTo>
                  <a:lnTo>
                    <a:pt x="1456" y="3671"/>
                  </a:lnTo>
                  <a:cubicBezTo>
                    <a:pt x="1453" y="3760"/>
                    <a:pt x="1524" y="3833"/>
                    <a:pt x="1612" y="3833"/>
                  </a:cubicBezTo>
                  <a:cubicBezTo>
                    <a:pt x="1701" y="3833"/>
                    <a:pt x="1772" y="3760"/>
                    <a:pt x="1769" y="3671"/>
                  </a:cubicBezTo>
                  <a:lnTo>
                    <a:pt x="1769" y="3660"/>
                  </a:lnTo>
                  <a:lnTo>
                    <a:pt x="1947" y="3660"/>
                  </a:lnTo>
                  <a:cubicBezTo>
                    <a:pt x="2125" y="3660"/>
                    <a:pt x="2270" y="3515"/>
                    <a:pt x="2270" y="3336"/>
                  </a:cubicBezTo>
                  <a:lnTo>
                    <a:pt x="2270" y="2838"/>
                  </a:lnTo>
                  <a:cubicBezTo>
                    <a:pt x="2893" y="2531"/>
                    <a:pt x="3223" y="1835"/>
                    <a:pt x="3067" y="1158"/>
                  </a:cubicBezTo>
                  <a:cubicBezTo>
                    <a:pt x="2910" y="481"/>
                    <a:pt x="2307" y="1"/>
                    <a:pt x="1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2"/>
            <p:cNvSpPr/>
            <p:nvPr/>
          </p:nvSpPr>
          <p:spPr>
            <a:xfrm>
              <a:off x="805150" y="266725"/>
              <a:ext cx="150125" cy="225400"/>
            </a:xfrm>
            <a:custGeom>
              <a:avLst/>
              <a:gdLst/>
              <a:ahLst/>
              <a:cxnLst/>
              <a:rect l="l" t="t" r="r" b="b"/>
              <a:pathLst>
                <a:path w="6005" h="9016" extrusionOk="0">
                  <a:moveTo>
                    <a:pt x="3004" y="313"/>
                  </a:moveTo>
                  <a:cubicBezTo>
                    <a:pt x="3471" y="313"/>
                    <a:pt x="3852" y="618"/>
                    <a:pt x="3852" y="994"/>
                  </a:cubicBezTo>
                  <a:lnTo>
                    <a:pt x="3852" y="996"/>
                  </a:lnTo>
                  <a:cubicBezTo>
                    <a:pt x="3579" y="890"/>
                    <a:pt x="3292" y="837"/>
                    <a:pt x="3004" y="837"/>
                  </a:cubicBezTo>
                  <a:cubicBezTo>
                    <a:pt x="2716" y="837"/>
                    <a:pt x="2429" y="890"/>
                    <a:pt x="2157" y="996"/>
                  </a:cubicBezTo>
                  <a:lnTo>
                    <a:pt x="2157" y="994"/>
                  </a:lnTo>
                  <a:cubicBezTo>
                    <a:pt x="2156" y="618"/>
                    <a:pt x="2537" y="313"/>
                    <a:pt x="3004" y="313"/>
                  </a:cubicBezTo>
                  <a:close/>
                  <a:moveTo>
                    <a:pt x="3003" y="1148"/>
                  </a:moveTo>
                  <a:cubicBezTo>
                    <a:pt x="3693" y="1148"/>
                    <a:pt x="4335" y="1500"/>
                    <a:pt x="4707" y="2083"/>
                  </a:cubicBezTo>
                  <a:cubicBezTo>
                    <a:pt x="5077" y="2664"/>
                    <a:pt x="5125" y="3395"/>
                    <a:pt x="4835" y="4021"/>
                  </a:cubicBezTo>
                  <a:lnTo>
                    <a:pt x="4835" y="3878"/>
                  </a:lnTo>
                  <a:cubicBezTo>
                    <a:pt x="4835" y="3690"/>
                    <a:pt x="4754" y="3510"/>
                    <a:pt x="4611" y="3386"/>
                  </a:cubicBezTo>
                  <a:cubicBezTo>
                    <a:pt x="4298" y="3111"/>
                    <a:pt x="3585" y="2635"/>
                    <a:pt x="2350" y="2511"/>
                  </a:cubicBezTo>
                  <a:cubicBezTo>
                    <a:pt x="2342" y="2510"/>
                    <a:pt x="2335" y="2509"/>
                    <a:pt x="2328" y="2509"/>
                  </a:cubicBezTo>
                  <a:cubicBezTo>
                    <a:pt x="2250" y="2509"/>
                    <a:pt x="2182" y="2569"/>
                    <a:pt x="2175" y="2651"/>
                  </a:cubicBezTo>
                  <a:cubicBezTo>
                    <a:pt x="2165" y="2738"/>
                    <a:pt x="2231" y="2816"/>
                    <a:pt x="2319" y="2822"/>
                  </a:cubicBezTo>
                  <a:cubicBezTo>
                    <a:pt x="3467" y="2938"/>
                    <a:pt x="4120" y="3372"/>
                    <a:pt x="4405" y="3621"/>
                  </a:cubicBezTo>
                  <a:cubicBezTo>
                    <a:pt x="4479" y="3686"/>
                    <a:pt x="4521" y="3780"/>
                    <a:pt x="4521" y="3878"/>
                  </a:cubicBezTo>
                  <a:lnTo>
                    <a:pt x="4521" y="4172"/>
                  </a:lnTo>
                  <a:cubicBezTo>
                    <a:pt x="4529" y="5017"/>
                    <a:pt x="3848" y="5705"/>
                    <a:pt x="3004" y="5705"/>
                  </a:cubicBezTo>
                  <a:cubicBezTo>
                    <a:pt x="2159" y="5705"/>
                    <a:pt x="1477" y="5017"/>
                    <a:pt x="1487" y="4172"/>
                  </a:cubicBezTo>
                  <a:lnTo>
                    <a:pt x="1487" y="4172"/>
                  </a:lnTo>
                  <a:lnTo>
                    <a:pt x="1487" y="4041"/>
                  </a:lnTo>
                  <a:cubicBezTo>
                    <a:pt x="1488" y="3979"/>
                    <a:pt x="1522" y="3923"/>
                    <a:pt x="1576" y="3895"/>
                  </a:cubicBezTo>
                  <a:cubicBezTo>
                    <a:pt x="1772" y="3782"/>
                    <a:pt x="2031" y="3573"/>
                    <a:pt x="2148" y="3218"/>
                  </a:cubicBezTo>
                  <a:cubicBezTo>
                    <a:pt x="2177" y="3135"/>
                    <a:pt x="2133" y="3045"/>
                    <a:pt x="2049" y="3017"/>
                  </a:cubicBezTo>
                  <a:cubicBezTo>
                    <a:pt x="2033" y="3011"/>
                    <a:pt x="2017" y="3009"/>
                    <a:pt x="2000" y="3009"/>
                  </a:cubicBezTo>
                  <a:cubicBezTo>
                    <a:pt x="1934" y="3009"/>
                    <a:pt x="1872" y="3052"/>
                    <a:pt x="1852" y="3119"/>
                  </a:cubicBezTo>
                  <a:cubicBezTo>
                    <a:pt x="1764" y="3380"/>
                    <a:pt x="1569" y="3537"/>
                    <a:pt x="1419" y="3623"/>
                  </a:cubicBezTo>
                  <a:cubicBezTo>
                    <a:pt x="1275" y="3705"/>
                    <a:pt x="1183" y="3856"/>
                    <a:pt x="1174" y="4022"/>
                  </a:cubicBezTo>
                  <a:cubicBezTo>
                    <a:pt x="882" y="3397"/>
                    <a:pt x="929" y="2666"/>
                    <a:pt x="1300" y="2084"/>
                  </a:cubicBezTo>
                  <a:cubicBezTo>
                    <a:pt x="1671" y="1501"/>
                    <a:pt x="2313" y="1148"/>
                    <a:pt x="3003" y="1148"/>
                  </a:cubicBezTo>
                  <a:close/>
                  <a:moveTo>
                    <a:pt x="3684" y="5872"/>
                  </a:moveTo>
                  <a:lnTo>
                    <a:pt x="3684" y="6248"/>
                  </a:lnTo>
                  <a:cubicBezTo>
                    <a:pt x="3684" y="6443"/>
                    <a:pt x="3799" y="6619"/>
                    <a:pt x="3977" y="6697"/>
                  </a:cubicBezTo>
                  <a:lnTo>
                    <a:pt x="4205" y="6798"/>
                  </a:lnTo>
                  <a:cubicBezTo>
                    <a:pt x="3975" y="7248"/>
                    <a:pt x="3512" y="7531"/>
                    <a:pt x="3007" y="7531"/>
                  </a:cubicBezTo>
                  <a:cubicBezTo>
                    <a:pt x="3006" y="7531"/>
                    <a:pt x="3005" y="7531"/>
                    <a:pt x="3004" y="7531"/>
                  </a:cubicBezTo>
                  <a:cubicBezTo>
                    <a:pt x="3003" y="7531"/>
                    <a:pt x="3002" y="7531"/>
                    <a:pt x="3000" y="7531"/>
                  </a:cubicBezTo>
                  <a:cubicBezTo>
                    <a:pt x="2496" y="7531"/>
                    <a:pt x="2033" y="7247"/>
                    <a:pt x="1803" y="6798"/>
                  </a:cubicBezTo>
                  <a:lnTo>
                    <a:pt x="2031" y="6697"/>
                  </a:lnTo>
                  <a:cubicBezTo>
                    <a:pt x="2208" y="6618"/>
                    <a:pt x="2324" y="6443"/>
                    <a:pt x="2324" y="6248"/>
                  </a:cubicBezTo>
                  <a:lnTo>
                    <a:pt x="2324" y="5872"/>
                  </a:lnTo>
                  <a:cubicBezTo>
                    <a:pt x="2542" y="5960"/>
                    <a:pt x="2773" y="6003"/>
                    <a:pt x="3004" y="6003"/>
                  </a:cubicBezTo>
                  <a:cubicBezTo>
                    <a:pt x="3235" y="6003"/>
                    <a:pt x="3466" y="5960"/>
                    <a:pt x="3684" y="5872"/>
                  </a:cubicBezTo>
                  <a:close/>
                  <a:moveTo>
                    <a:pt x="3003" y="0"/>
                  </a:moveTo>
                  <a:cubicBezTo>
                    <a:pt x="2363" y="0"/>
                    <a:pt x="1842" y="446"/>
                    <a:pt x="1842" y="994"/>
                  </a:cubicBezTo>
                  <a:cubicBezTo>
                    <a:pt x="1842" y="1042"/>
                    <a:pt x="1846" y="1091"/>
                    <a:pt x="1856" y="1139"/>
                  </a:cubicBezTo>
                  <a:cubicBezTo>
                    <a:pt x="565" y="1869"/>
                    <a:pt x="274" y="3600"/>
                    <a:pt x="1254" y="4712"/>
                  </a:cubicBezTo>
                  <a:cubicBezTo>
                    <a:pt x="1380" y="5122"/>
                    <a:pt x="1648" y="5475"/>
                    <a:pt x="2009" y="5709"/>
                  </a:cubicBezTo>
                  <a:lnTo>
                    <a:pt x="2009" y="6248"/>
                  </a:lnTo>
                  <a:cubicBezTo>
                    <a:pt x="2009" y="6319"/>
                    <a:pt x="1967" y="6382"/>
                    <a:pt x="1903" y="6411"/>
                  </a:cubicBezTo>
                  <a:lnTo>
                    <a:pt x="493" y="7034"/>
                  </a:lnTo>
                  <a:cubicBezTo>
                    <a:pt x="194" y="7166"/>
                    <a:pt x="1" y="7462"/>
                    <a:pt x="1" y="7789"/>
                  </a:cubicBezTo>
                  <a:lnTo>
                    <a:pt x="1" y="8859"/>
                  </a:lnTo>
                  <a:cubicBezTo>
                    <a:pt x="1" y="8945"/>
                    <a:pt x="71" y="9015"/>
                    <a:pt x="158" y="9015"/>
                  </a:cubicBezTo>
                  <a:cubicBezTo>
                    <a:pt x="244" y="9015"/>
                    <a:pt x="314" y="8945"/>
                    <a:pt x="314" y="8859"/>
                  </a:cubicBezTo>
                  <a:lnTo>
                    <a:pt x="314" y="7789"/>
                  </a:lnTo>
                  <a:cubicBezTo>
                    <a:pt x="314" y="7586"/>
                    <a:pt x="434" y="7403"/>
                    <a:pt x="620" y="7319"/>
                  </a:cubicBezTo>
                  <a:lnTo>
                    <a:pt x="1515" y="6925"/>
                  </a:lnTo>
                  <a:cubicBezTo>
                    <a:pt x="1796" y="7487"/>
                    <a:pt x="2373" y="7844"/>
                    <a:pt x="3003" y="7844"/>
                  </a:cubicBezTo>
                  <a:cubicBezTo>
                    <a:pt x="3633" y="7844"/>
                    <a:pt x="4209" y="7487"/>
                    <a:pt x="4491" y="6925"/>
                  </a:cubicBezTo>
                  <a:lnTo>
                    <a:pt x="5387" y="7319"/>
                  </a:lnTo>
                  <a:cubicBezTo>
                    <a:pt x="5571" y="7401"/>
                    <a:pt x="5691" y="7586"/>
                    <a:pt x="5692" y="7789"/>
                  </a:cubicBezTo>
                  <a:lnTo>
                    <a:pt x="5692" y="8859"/>
                  </a:lnTo>
                  <a:cubicBezTo>
                    <a:pt x="5695" y="8944"/>
                    <a:pt x="5763" y="9010"/>
                    <a:pt x="5848" y="9010"/>
                  </a:cubicBezTo>
                  <a:cubicBezTo>
                    <a:pt x="5933" y="9010"/>
                    <a:pt x="6002" y="8944"/>
                    <a:pt x="6004" y="8859"/>
                  </a:cubicBezTo>
                  <a:lnTo>
                    <a:pt x="6004" y="7789"/>
                  </a:lnTo>
                  <a:cubicBezTo>
                    <a:pt x="6004" y="7462"/>
                    <a:pt x="5812" y="7166"/>
                    <a:pt x="5513" y="7034"/>
                  </a:cubicBezTo>
                  <a:lnTo>
                    <a:pt x="4104" y="6411"/>
                  </a:lnTo>
                  <a:cubicBezTo>
                    <a:pt x="4039" y="6382"/>
                    <a:pt x="3997" y="6319"/>
                    <a:pt x="3997" y="6248"/>
                  </a:cubicBezTo>
                  <a:lnTo>
                    <a:pt x="3997" y="5709"/>
                  </a:lnTo>
                  <a:cubicBezTo>
                    <a:pt x="4358" y="5475"/>
                    <a:pt x="4626" y="5122"/>
                    <a:pt x="4754" y="4712"/>
                  </a:cubicBezTo>
                  <a:cubicBezTo>
                    <a:pt x="5218" y="4184"/>
                    <a:pt x="5420" y="3475"/>
                    <a:pt x="5303" y="2781"/>
                  </a:cubicBezTo>
                  <a:cubicBezTo>
                    <a:pt x="5187" y="2088"/>
                    <a:pt x="4763" y="1485"/>
                    <a:pt x="4152" y="1139"/>
                  </a:cubicBezTo>
                  <a:cubicBezTo>
                    <a:pt x="4160" y="1091"/>
                    <a:pt x="4164" y="1042"/>
                    <a:pt x="4164" y="994"/>
                  </a:cubicBezTo>
                  <a:cubicBezTo>
                    <a:pt x="4164" y="446"/>
                    <a:pt x="3643" y="0"/>
                    <a:pt x="3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2"/>
            <p:cNvSpPr/>
            <p:nvPr/>
          </p:nvSpPr>
          <p:spPr>
            <a:xfrm>
              <a:off x="834475" y="467550"/>
              <a:ext cx="7850" cy="24475"/>
            </a:xfrm>
            <a:custGeom>
              <a:avLst/>
              <a:gdLst/>
              <a:ahLst/>
              <a:cxnLst/>
              <a:rect l="l" t="t" r="r" b="b"/>
              <a:pathLst>
                <a:path w="314" h="979" extrusionOk="0">
                  <a:moveTo>
                    <a:pt x="160" y="1"/>
                  </a:moveTo>
                  <a:cubicBezTo>
                    <a:pt x="159" y="1"/>
                    <a:pt x="158" y="1"/>
                    <a:pt x="158" y="1"/>
                  </a:cubicBezTo>
                  <a:cubicBezTo>
                    <a:pt x="70" y="1"/>
                    <a:pt x="0" y="71"/>
                    <a:pt x="0" y="157"/>
                  </a:cubicBezTo>
                  <a:lnTo>
                    <a:pt x="0" y="826"/>
                  </a:lnTo>
                  <a:cubicBezTo>
                    <a:pt x="3" y="911"/>
                    <a:pt x="73" y="978"/>
                    <a:pt x="158" y="978"/>
                  </a:cubicBezTo>
                  <a:cubicBezTo>
                    <a:pt x="241" y="978"/>
                    <a:pt x="311" y="911"/>
                    <a:pt x="314" y="826"/>
                  </a:cubicBezTo>
                  <a:lnTo>
                    <a:pt x="314" y="157"/>
                  </a:lnTo>
                  <a:cubicBezTo>
                    <a:pt x="314" y="70"/>
                    <a:pt x="245"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2"/>
            <p:cNvSpPr/>
            <p:nvPr/>
          </p:nvSpPr>
          <p:spPr>
            <a:xfrm>
              <a:off x="918150" y="467550"/>
              <a:ext cx="7875" cy="24475"/>
            </a:xfrm>
            <a:custGeom>
              <a:avLst/>
              <a:gdLst/>
              <a:ahLst/>
              <a:cxnLst/>
              <a:rect l="l" t="t" r="r" b="b"/>
              <a:pathLst>
                <a:path w="315" h="979" extrusionOk="0">
                  <a:moveTo>
                    <a:pt x="160" y="1"/>
                  </a:moveTo>
                  <a:cubicBezTo>
                    <a:pt x="159" y="1"/>
                    <a:pt x="158" y="1"/>
                    <a:pt x="157" y="1"/>
                  </a:cubicBezTo>
                  <a:cubicBezTo>
                    <a:pt x="71" y="1"/>
                    <a:pt x="1" y="71"/>
                    <a:pt x="1" y="157"/>
                  </a:cubicBezTo>
                  <a:lnTo>
                    <a:pt x="1" y="826"/>
                  </a:lnTo>
                  <a:cubicBezTo>
                    <a:pt x="4" y="911"/>
                    <a:pt x="74" y="978"/>
                    <a:pt x="157" y="978"/>
                  </a:cubicBezTo>
                  <a:cubicBezTo>
                    <a:pt x="242" y="978"/>
                    <a:pt x="312" y="911"/>
                    <a:pt x="315" y="826"/>
                  </a:cubicBezTo>
                  <a:lnTo>
                    <a:pt x="315" y="157"/>
                  </a:lnTo>
                  <a:cubicBezTo>
                    <a:pt x="315" y="70"/>
                    <a:pt x="246"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2"/>
            <p:cNvSpPr/>
            <p:nvPr/>
          </p:nvSpPr>
          <p:spPr>
            <a:xfrm>
              <a:off x="947450" y="266725"/>
              <a:ext cx="125050" cy="130425"/>
            </a:xfrm>
            <a:custGeom>
              <a:avLst/>
              <a:gdLst/>
              <a:ahLst/>
              <a:cxnLst/>
              <a:rect l="l" t="t" r="r" b="b"/>
              <a:pathLst>
                <a:path w="5002" h="5217" extrusionOk="0">
                  <a:moveTo>
                    <a:pt x="660" y="0"/>
                  </a:moveTo>
                  <a:cubicBezTo>
                    <a:pt x="295" y="0"/>
                    <a:pt x="1" y="295"/>
                    <a:pt x="0" y="658"/>
                  </a:cubicBezTo>
                  <a:lnTo>
                    <a:pt x="0" y="3336"/>
                  </a:lnTo>
                  <a:cubicBezTo>
                    <a:pt x="1" y="3699"/>
                    <a:pt x="296" y="3994"/>
                    <a:pt x="660" y="3994"/>
                  </a:cubicBezTo>
                  <a:lnTo>
                    <a:pt x="961" y="3994"/>
                  </a:lnTo>
                  <a:lnTo>
                    <a:pt x="731" y="4916"/>
                  </a:lnTo>
                  <a:cubicBezTo>
                    <a:pt x="689" y="5081"/>
                    <a:pt x="820" y="5217"/>
                    <a:pt x="965" y="5217"/>
                  </a:cubicBezTo>
                  <a:cubicBezTo>
                    <a:pt x="1012" y="5217"/>
                    <a:pt x="1061" y="5202"/>
                    <a:pt x="1105" y="5169"/>
                  </a:cubicBezTo>
                  <a:lnTo>
                    <a:pt x="2719" y="3996"/>
                  </a:lnTo>
                  <a:lnTo>
                    <a:pt x="4341" y="3996"/>
                  </a:lnTo>
                  <a:cubicBezTo>
                    <a:pt x="4705" y="3996"/>
                    <a:pt x="5000" y="3701"/>
                    <a:pt x="5001" y="3337"/>
                  </a:cubicBezTo>
                  <a:lnTo>
                    <a:pt x="5001" y="658"/>
                  </a:lnTo>
                  <a:cubicBezTo>
                    <a:pt x="5000" y="295"/>
                    <a:pt x="4705" y="0"/>
                    <a:pt x="4341" y="0"/>
                  </a:cubicBezTo>
                  <a:cubicBezTo>
                    <a:pt x="4257" y="3"/>
                    <a:pt x="4189" y="72"/>
                    <a:pt x="4189" y="156"/>
                  </a:cubicBezTo>
                  <a:cubicBezTo>
                    <a:pt x="4189" y="241"/>
                    <a:pt x="4257" y="310"/>
                    <a:pt x="4341" y="313"/>
                  </a:cubicBezTo>
                  <a:cubicBezTo>
                    <a:pt x="4531" y="313"/>
                    <a:pt x="4686" y="467"/>
                    <a:pt x="4687" y="658"/>
                  </a:cubicBezTo>
                  <a:lnTo>
                    <a:pt x="4687" y="3336"/>
                  </a:lnTo>
                  <a:cubicBezTo>
                    <a:pt x="4686" y="3527"/>
                    <a:pt x="4531" y="3682"/>
                    <a:pt x="4341" y="3682"/>
                  </a:cubicBezTo>
                  <a:lnTo>
                    <a:pt x="2668" y="3682"/>
                  </a:lnTo>
                  <a:cubicBezTo>
                    <a:pt x="2635" y="3682"/>
                    <a:pt x="2602" y="3693"/>
                    <a:pt x="2575" y="3712"/>
                  </a:cubicBezTo>
                  <a:lnTo>
                    <a:pt x="1082" y="4797"/>
                  </a:lnTo>
                  <a:lnTo>
                    <a:pt x="1082" y="4797"/>
                  </a:lnTo>
                  <a:lnTo>
                    <a:pt x="1313" y="3876"/>
                  </a:lnTo>
                  <a:cubicBezTo>
                    <a:pt x="1338" y="3777"/>
                    <a:pt x="1263" y="3682"/>
                    <a:pt x="1162" y="3682"/>
                  </a:cubicBezTo>
                  <a:lnTo>
                    <a:pt x="660" y="3682"/>
                  </a:lnTo>
                  <a:cubicBezTo>
                    <a:pt x="469" y="3682"/>
                    <a:pt x="314" y="3527"/>
                    <a:pt x="314" y="3336"/>
                  </a:cubicBezTo>
                  <a:lnTo>
                    <a:pt x="314" y="658"/>
                  </a:lnTo>
                  <a:cubicBezTo>
                    <a:pt x="314" y="467"/>
                    <a:pt x="469" y="314"/>
                    <a:pt x="660" y="313"/>
                  </a:cubicBezTo>
                  <a:cubicBezTo>
                    <a:pt x="746" y="313"/>
                    <a:pt x="816" y="243"/>
                    <a:pt x="816" y="156"/>
                  </a:cubicBezTo>
                  <a:cubicBezTo>
                    <a:pt x="816" y="70"/>
                    <a:pt x="746" y="0"/>
                    <a:pt x="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52"/>
          <p:cNvGrpSpPr/>
          <p:nvPr/>
        </p:nvGrpSpPr>
        <p:grpSpPr>
          <a:xfrm>
            <a:off x="4385882" y="3394171"/>
            <a:ext cx="378503" cy="320460"/>
            <a:chOff x="1973000" y="4377625"/>
            <a:chExt cx="197425" cy="167150"/>
          </a:xfrm>
        </p:grpSpPr>
        <p:sp>
          <p:nvSpPr>
            <p:cNvPr id="714" name="Google Shape;714;p52"/>
            <p:cNvSpPr/>
            <p:nvPr/>
          </p:nvSpPr>
          <p:spPr>
            <a:xfrm>
              <a:off x="1973000" y="4386150"/>
              <a:ext cx="197400" cy="158625"/>
            </a:xfrm>
            <a:custGeom>
              <a:avLst/>
              <a:gdLst/>
              <a:ahLst/>
              <a:cxnLst/>
              <a:rect l="l" t="t" r="r" b="b"/>
              <a:pathLst>
                <a:path w="7896" h="6345" extrusionOk="0">
                  <a:moveTo>
                    <a:pt x="4790" y="1738"/>
                  </a:moveTo>
                  <a:lnTo>
                    <a:pt x="5423" y="1947"/>
                  </a:lnTo>
                  <a:cubicBezTo>
                    <a:pt x="5434" y="1951"/>
                    <a:pt x="5447" y="1953"/>
                    <a:pt x="5459" y="1953"/>
                  </a:cubicBezTo>
                  <a:cubicBezTo>
                    <a:pt x="5484" y="1953"/>
                    <a:pt x="5508" y="1945"/>
                    <a:pt x="5529" y="1928"/>
                  </a:cubicBezTo>
                  <a:lnTo>
                    <a:pt x="5726" y="1777"/>
                  </a:lnTo>
                  <a:lnTo>
                    <a:pt x="7107" y="3591"/>
                  </a:lnTo>
                  <a:lnTo>
                    <a:pt x="6891" y="3744"/>
                  </a:lnTo>
                  <a:cubicBezTo>
                    <a:pt x="6877" y="3733"/>
                    <a:pt x="6862" y="3724"/>
                    <a:pt x="6846" y="3716"/>
                  </a:cubicBezTo>
                  <a:lnTo>
                    <a:pt x="4452" y="2411"/>
                  </a:lnTo>
                  <a:lnTo>
                    <a:pt x="4541" y="2269"/>
                  </a:lnTo>
                  <a:cubicBezTo>
                    <a:pt x="4575" y="2215"/>
                    <a:pt x="4558" y="2144"/>
                    <a:pt x="4505" y="2110"/>
                  </a:cubicBezTo>
                  <a:cubicBezTo>
                    <a:pt x="4486" y="2098"/>
                    <a:pt x="4464" y="2092"/>
                    <a:pt x="4443" y="2092"/>
                  </a:cubicBezTo>
                  <a:cubicBezTo>
                    <a:pt x="4405" y="2092"/>
                    <a:pt x="4368" y="2111"/>
                    <a:pt x="4346" y="2146"/>
                  </a:cubicBezTo>
                  <a:lnTo>
                    <a:pt x="4095" y="2546"/>
                  </a:lnTo>
                  <a:cubicBezTo>
                    <a:pt x="4085" y="2565"/>
                    <a:pt x="4078" y="2586"/>
                    <a:pt x="4078" y="2608"/>
                  </a:cubicBezTo>
                  <a:lnTo>
                    <a:pt x="4078" y="3593"/>
                  </a:lnTo>
                  <a:cubicBezTo>
                    <a:pt x="4083" y="3805"/>
                    <a:pt x="3912" y="3978"/>
                    <a:pt x="3701" y="3978"/>
                  </a:cubicBezTo>
                  <a:cubicBezTo>
                    <a:pt x="3490" y="3978"/>
                    <a:pt x="3320" y="3805"/>
                    <a:pt x="3324" y="3593"/>
                  </a:cubicBezTo>
                  <a:lnTo>
                    <a:pt x="3324" y="2621"/>
                  </a:lnTo>
                  <a:lnTo>
                    <a:pt x="3545" y="1738"/>
                  </a:lnTo>
                  <a:close/>
                  <a:moveTo>
                    <a:pt x="2029" y="1345"/>
                  </a:moveTo>
                  <a:lnTo>
                    <a:pt x="2215" y="1452"/>
                  </a:lnTo>
                  <a:lnTo>
                    <a:pt x="698" y="4079"/>
                  </a:lnTo>
                  <a:lnTo>
                    <a:pt x="513" y="3972"/>
                  </a:lnTo>
                  <a:lnTo>
                    <a:pt x="2029" y="1345"/>
                  </a:lnTo>
                  <a:close/>
                  <a:moveTo>
                    <a:pt x="2419" y="3655"/>
                  </a:moveTo>
                  <a:cubicBezTo>
                    <a:pt x="2498" y="3655"/>
                    <a:pt x="2576" y="3692"/>
                    <a:pt x="2625" y="3760"/>
                  </a:cubicBezTo>
                  <a:cubicBezTo>
                    <a:pt x="2706" y="3872"/>
                    <a:pt x="2683" y="4028"/>
                    <a:pt x="2573" y="4112"/>
                  </a:cubicBezTo>
                  <a:lnTo>
                    <a:pt x="1757" y="4703"/>
                  </a:lnTo>
                  <a:cubicBezTo>
                    <a:pt x="1713" y="4733"/>
                    <a:pt x="1662" y="4748"/>
                    <a:pt x="1612" y="4748"/>
                  </a:cubicBezTo>
                  <a:cubicBezTo>
                    <a:pt x="1534" y="4748"/>
                    <a:pt x="1457" y="4711"/>
                    <a:pt x="1407" y="4642"/>
                  </a:cubicBezTo>
                  <a:cubicBezTo>
                    <a:pt x="1325" y="4530"/>
                    <a:pt x="1349" y="4374"/>
                    <a:pt x="1458" y="4291"/>
                  </a:cubicBezTo>
                  <a:lnTo>
                    <a:pt x="2275" y="3700"/>
                  </a:lnTo>
                  <a:cubicBezTo>
                    <a:pt x="2320" y="3670"/>
                    <a:pt x="2370" y="3655"/>
                    <a:pt x="2419" y="3655"/>
                  </a:cubicBezTo>
                  <a:close/>
                  <a:moveTo>
                    <a:pt x="2875" y="4238"/>
                  </a:moveTo>
                  <a:cubicBezTo>
                    <a:pt x="2952" y="4238"/>
                    <a:pt x="3027" y="4274"/>
                    <a:pt x="3076" y="4338"/>
                  </a:cubicBezTo>
                  <a:cubicBezTo>
                    <a:pt x="3161" y="4452"/>
                    <a:pt x="3138" y="4614"/>
                    <a:pt x="3024" y="4699"/>
                  </a:cubicBezTo>
                  <a:lnTo>
                    <a:pt x="2390" y="5158"/>
                  </a:lnTo>
                  <a:cubicBezTo>
                    <a:pt x="2345" y="5189"/>
                    <a:pt x="2293" y="5205"/>
                    <a:pt x="2241" y="5205"/>
                  </a:cubicBezTo>
                  <a:cubicBezTo>
                    <a:pt x="2164" y="5205"/>
                    <a:pt x="2087" y="5170"/>
                    <a:pt x="2037" y="5104"/>
                  </a:cubicBezTo>
                  <a:cubicBezTo>
                    <a:pt x="1952" y="4991"/>
                    <a:pt x="1985" y="4822"/>
                    <a:pt x="2098" y="4740"/>
                  </a:cubicBezTo>
                  <a:lnTo>
                    <a:pt x="2709" y="4299"/>
                  </a:lnTo>
                  <a:cubicBezTo>
                    <a:pt x="2730" y="4284"/>
                    <a:pt x="2752" y="4269"/>
                    <a:pt x="2776" y="4258"/>
                  </a:cubicBezTo>
                  <a:cubicBezTo>
                    <a:pt x="2808" y="4245"/>
                    <a:pt x="2842" y="4238"/>
                    <a:pt x="2875" y="4238"/>
                  </a:cubicBezTo>
                  <a:close/>
                  <a:moveTo>
                    <a:pt x="3325" y="4824"/>
                  </a:moveTo>
                  <a:cubicBezTo>
                    <a:pt x="3401" y="4824"/>
                    <a:pt x="3476" y="4859"/>
                    <a:pt x="3526" y="4923"/>
                  </a:cubicBezTo>
                  <a:cubicBezTo>
                    <a:pt x="3612" y="5038"/>
                    <a:pt x="3588" y="5199"/>
                    <a:pt x="3473" y="5284"/>
                  </a:cubicBezTo>
                  <a:lnTo>
                    <a:pt x="3023" y="5611"/>
                  </a:lnTo>
                  <a:cubicBezTo>
                    <a:pt x="2978" y="5641"/>
                    <a:pt x="2928" y="5656"/>
                    <a:pt x="2878" y="5656"/>
                  </a:cubicBezTo>
                  <a:cubicBezTo>
                    <a:pt x="2800" y="5656"/>
                    <a:pt x="2722" y="5619"/>
                    <a:pt x="2673" y="5551"/>
                  </a:cubicBezTo>
                  <a:cubicBezTo>
                    <a:pt x="2592" y="5439"/>
                    <a:pt x="2615" y="5284"/>
                    <a:pt x="2724" y="5201"/>
                  </a:cubicBezTo>
                  <a:lnTo>
                    <a:pt x="3158" y="4886"/>
                  </a:lnTo>
                  <a:lnTo>
                    <a:pt x="3176" y="4874"/>
                  </a:lnTo>
                  <a:cubicBezTo>
                    <a:pt x="3221" y="4840"/>
                    <a:pt x="3273" y="4824"/>
                    <a:pt x="3325" y="4824"/>
                  </a:cubicBezTo>
                  <a:close/>
                  <a:moveTo>
                    <a:pt x="2184" y="1966"/>
                  </a:moveTo>
                  <a:lnTo>
                    <a:pt x="2398" y="2091"/>
                  </a:lnTo>
                  <a:cubicBezTo>
                    <a:pt x="2416" y="2101"/>
                    <a:pt x="2436" y="2107"/>
                    <a:pt x="2457" y="2107"/>
                  </a:cubicBezTo>
                  <a:cubicBezTo>
                    <a:pt x="2461" y="2107"/>
                    <a:pt x="2465" y="2106"/>
                    <a:pt x="2469" y="2106"/>
                  </a:cubicBezTo>
                  <a:lnTo>
                    <a:pt x="3013" y="2041"/>
                  </a:lnTo>
                  <a:lnTo>
                    <a:pt x="3210" y="2125"/>
                  </a:lnTo>
                  <a:lnTo>
                    <a:pt x="3097" y="2578"/>
                  </a:lnTo>
                  <a:cubicBezTo>
                    <a:pt x="3094" y="2588"/>
                    <a:pt x="3094" y="2597"/>
                    <a:pt x="3094" y="2607"/>
                  </a:cubicBezTo>
                  <a:lnTo>
                    <a:pt x="3094" y="3592"/>
                  </a:lnTo>
                  <a:cubicBezTo>
                    <a:pt x="3087" y="3933"/>
                    <a:pt x="3362" y="4210"/>
                    <a:pt x="3701" y="4210"/>
                  </a:cubicBezTo>
                  <a:cubicBezTo>
                    <a:pt x="4042" y="4210"/>
                    <a:pt x="4315" y="3933"/>
                    <a:pt x="4309" y="3592"/>
                  </a:cubicBezTo>
                  <a:lnTo>
                    <a:pt x="4309" y="2640"/>
                  </a:lnTo>
                  <a:lnTo>
                    <a:pt x="4331" y="2607"/>
                  </a:lnTo>
                  <a:lnTo>
                    <a:pt x="6737" y="3918"/>
                  </a:lnTo>
                  <a:cubicBezTo>
                    <a:pt x="6858" y="3985"/>
                    <a:pt x="6903" y="4140"/>
                    <a:pt x="6837" y="4262"/>
                  </a:cubicBezTo>
                  <a:lnTo>
                    <a:pt x="6836" y="4262"/>
                  </a:lnTo>
                  <a:cubicBezTo>
                    <a:pt x="6790" y="4347"/>
                    <a:pt x="6703" y="4394"/>
                    <a:pt x="6613" y="4394"/>
                  </a:cubicBezTo>
                  <a:cubicBezTo>
                    <a:pt x="6572" y="4394"/>
                    <a:pt x="6530" y="4384"/>
                    <a:pt x="6492" y="4363"/>
                  </a:cubicBezTo>
                  <a:lnTo>
                    <a:pt x="5157" y="3636"/>
                  </a:lnTo>
                  <a:cubicBezTo>
                    <a:pt x="5138" y="3624"/>
                    <a:pt x="5116" y="3618"/>
                    <a:pt x="5095" y="3618"/>
                  </a:cubicBezTo>
                  <a:cubicBezTo>
                    <a:pt x="5054" y="3618"/>
                    <a:pt x="5014" y="3639"/>
                    <a:pt x="4993" y="3678"/>
                  </a:cubicBezTo>
                  <a:cubicBezTo>
                    <a:pt x="4961" y="3736"/>
                    <a:pt x="4985" y="3810"/>
                    <a:pt x="5047" y="3838"/>
                  </a:cubicBezTo>
                  <a:lnTo>
                    <a:pt x="6164" y="4448"/>
                  </a:lnTo>
                  <a:cubicBezTo>
                    <a:pt x="6288" y="4515"/>
                    <a:pt x="6334" y="4669"/>
                    <a:pt x="6267" y="4793"/>
                  </a:cubicBezTo>
                  <a:cubicBezTo>
                    <a:pt x="6220" y="4877"/>
                    <a:pt x="6133" y="4925"/>
                    <a:pt x="6043" y="4925"/>
                  </a:cubicBezTo>
                  <a:cubicBezTo>
                    <a:pt x="6002" y="4925"/>
                    <a:pt x="5960" y="4915"/>
                    <a:pt x="5922" y="4894"/>
                  </a:cubicBezTo>
                  <a:lnTo>
                    <a:pt x="4789" y="4277"/>
                  </a:lnTo>
                  <a:cubicBezTo>
                    <a:pt x="4769" y="4264"/>
                    <a:pt x="4747" y="4258"/>
                    <a:pt x="4725" y="4258"/>
                  </a:cubicBezTo>
                  <a:cubicBezTo>
                    <a:pt x="4685" y="4258"/>
                    <a:pt x="4645" y="4279"/>
                    <a:pt x="4624" y="4318"/>
                  </a:cubicBezTo>
                  <a:cubicBezTo>
                    <a:pt x="4592" y="4377"/>
                    <a:pt x="4616" y="4451"/>
                    <a:pt x="4677" y="4479"/>
                  </a:cubicBezTo>
                  <a:lnTo>
                    <a:pt x="5596" y="4980"/>
                  </a:lnTo>
                  <a:cubicBezTo>
                    <a:pt x="5719" y="5046"/>
                    <a:pt x="5765" y="5201"/>
                    <a:pt x="5697" y="5323"/>
                  </a:cubicBezTo>
                  <a:cubicBezTo>
                    <a:pt x="5651" y="5408"/>
                    <a:pt x="5564" y="5457"/>
                    <a:pt x="5474" y="5457"/>
                  </a:cubicBezTo>
                  <a:cubicBezTo>
                    <a:pt x="5433" y="5457"/>
                    <a:pt x="5391" y="5447"/>
                    <a:pt x="5353" y="5425"/>
                  </a:cubicBezTo>
                  <a:lnTo>
                    <a:pt x="4392" y="4900"/>
                  </a:lnTo>
                  <a:cubicBezTo>
                    <a:pt x="4374" y="4891"/>
                    <a:pt x="4355" y="4887"/>
                    <a:pt x="4337" y="4887"/>
                  </a:cubicBezTo>
                  <a:cubicBezTo>
                    <a:pt x="4295" y="4887"/>
                    <a:pt x="4255" y="4909"/>
                    <a:pt x="4234" y="4948"/>
                  </a:cubicBezTo>
                  <a:cubicBezTo>
                    <a:pt x="4204" y="5003"/>
                    <a:pt x="4225" y="5073"/>
                    <a:pt x="4280" y="5104"/>
                  </a:cubicBezTo>
                  <a:lnTo>
                    <a:pt x="5027" y="5510"/>
                  </a:lnTo>
                  <a:cubicBezTo>
                    <a:pt x="5149" y="5578"/>
                    <a:pt x="5195" y="5731"/>
                    <a:pt x="5128" y="5855"/>
                  </a:cubicBezTo>
                  <a:cubicBezTo>
                    <a:pt x="5082" y="5939"/>
                    <a:pt x="4994" y="5987"/>
                    <a:pt x="4904" y="5987"/>
                  </a:cubicBezTo>
                  <a:cubicBezTo>
                    <a:pt x="4863" y="5987"/>
                    <a:pt x="4822" y="5977"/>
                    <a:pt x="4783" y="5956"/>
                  </a:cubicBezTo>
                  <a:lnTo>
                    <a:pt x="4260" y="5670"/>
                  </a:lnTo>
                  <a:cubicBezTo>
                    <a:pt x="4264" y="5409"/>
                    <a:pt x="4060" y="5193"/>
                    <a:pt x="3799" y="5179"/>
                  </a:cubicBezTo>
                  <a:cubicBezTo>
                    <a:pt x="3802" y="5168"/>
                    <a:pt x="3803" y="5158"/>
                    <a:pt x="3805" y="5148"/>
                  </a:cubicBezTo>
                  <a:cubicBezTo>
                    <a:pt x="3846" y="4864"/>
                    <a:pt x="3635" y="4607"/>
                    <a:pt x="3350" y="4592"/>
                  </a:cubicBezTo>
                  <a:cubicBezTo>
                    <a:pt x="3351" y="4581"/>
                    <a:pt x="3354" y="4572"/>
                    <a:pt x="3355" y="4561"/>
                  </a:cubicBezTo>
                  <a:cubicBezTo>
                    <a:pt x="3395" y="4279"/>
                    <a:pt x="3184" y="4021"/>
                    <a:pt x="2899" y="4005"/>
                  </a:cubicBezTo>
                  <a:cubicBezTo>
                    <a:pt x="2901" y="3996"/>
                    <a:pt x="2903" y="3985"/>
                    <a:pt x="2904" y="3974"/>
                  </a:cubicBezTo>
                  <a:cubicBezTo>
                    <a:pt x="2950" y="3659"/>
                    <a:pt x="2698" y="3419"/>
                    <a:pt x="2424" y="3419"/>
                  </a:cubicBezTo>
                  <a:cubicBezTo>
                    <a:pt x="2328" y="3419"/>
                    <a:pt x="2230" y="3448"/>
                    <a:pt x="2141" y="3513"/>
                  </a:cubicBezTo>
                  <a:lnTo>
                    <a:pt x="1334" y="4095"/>
                  </a:lnTo>
                  <a:lnTo>
                    <a:pt x="1044" y="3939"/>
                  </a:lnTo>
                  <a:lnTo>
                    <a:pt x="2184" y="1966"/>
                  </a:lnTo>
                  <a:close/>
                  <a:moveTo>
                    <a:pt x="3774" y="5410"/>
                  </a:moveTo>
                  <a:cubicBezTo>
                    <a:pt x="3850" y="5410"/>
                    <a:pt x="3926" y="5445"/>
                    <a:pt x="3977" y="5509"/>
                  </a:cubicBezTo>
                  <a:cubicBezTo>
                    <a:pt x="4019" y="5563"/>
                    <a:pt x="4038" y="5633"/>
                    <a:pt x="4027" y="5701"/>
                  </a:cubicBezTo>
                  <a:cubicBezTo>
                    <a:pt x="4016" y="5769"/>
                    <a:pt x="3980" y="5831"/>
                    <a:pt x="3924" y="5870"/>
                  </a:cubicBezTo>
                  <a:lnTo>
                    <a:pt x="3655" y="6065"/>
                  </a:lnTo>
                  <a:cubicBezTo>
                    <a:pt x="3610" y="6097"/>
                    <a:pt x="3558" y="6113"/>
                    <a:pt x="3506" y="6113"/>
                  </a:cubicBezTo>
                  <a:cubicBezTo>
                    <a:pt x="3427" y="6113"/>
                    <a:pt x="3349" y="6077"/>
                    <a:pt x="3300" y="6008"/>
                  </a:cubicBezTo>
                  <a:cubicBezTo>
                    <a:pt x="3218" y="5894"/>
                    <a:pt x="3243" y="5735"/>
                    <a:pt x="3356" y="5653"/>
                  </a:cubicBezTo>
                  <a:lnTo>
                    <a:pt x="3609" y="5471"/>
                  </a:lnTo>
                  <a:lnTo>
                    <a:pt x="3626" y="5458"/>
                  </a:lnTo>
                  <a:cubicBezTo>
                    <a:pt x="3670" y="5426"/>
                    <a:pt x="3722" y="5410"/>
                    <a:pt x="3774" y="5410"/>
                  </a:cubicBezTo>
                  <a:close/>
                  <a:moveTo>
                    <a:pt x="132" y="1"/>
                  </a:moveTo>
                  <a:cubicBezTo>
                    <a:pt x="92" y="1"/>
                    <a:pt x="53" y="22"/>
                    <a:pt x="31" y="58"/>
                  </a:cubicBezTo>
                  <a:cubicBezTo>
                    <a:pt x="0" y="114"/>
                    <a:pt x="18" y="184"/>
                    <a:pt x="72" y="216"/>
                  </a:cubicBezTo>
                  <a:lnTo>
                    <a:pt x="1830" y="1230"/>
                  </a:lnTo>
                  <a:lnTo>
                    <a:pt x="313" y="3856"/>
                  </a:lnTo>
                  <a:lnTo>
                    <a:pt x="188" y="3785"/>
                  </a:lnTo>
                  <a:cubicBezTo>
                    <a:pt x="170" y="3774"/>
                    <a:pt x="150" y="3770"/>
                    <a:pt x="131" y="3770"/>
                  </a:cubicBezTo>
                  <a:cubicBezTo>
                    <a:pt x="92" y="3770"/>
                    <a:pt x="53" y="3790"/>
                    <a:pt x="31" y="3828"/>
                  </a:cubicBezTo>
                  <a:cubicBezTo>
                    <a:pt x="0" y="3881"/>
                    <a:pt x="18" y="3951"/>
                    <a:pt x="72" y="3984"/>
                  </a:cubicBezTo>
                  <a:lnTo>
                    <a:pt x="683" y="4336"/>
                  </a:lnTo>
                  <a:cubicBezTo>
                    <a:pt x="701" y="4347"/>
                    <a:pt x="721" y="4351"/>
                    <a:pt x="740" y="4351"/>
                  </a:cubicBezTo>
                  <a:cubicBezTo>
                    <a:pt x="780" y="4351"/>
                    <a:pt x="819" y="4331"/>
                    <a:pt x="840" y="4295"/>
                  </a:cubicBezTo>
                  <a:lnTo>
                    <a:pt x="928" y="4141"/>
                  </a:lnTo>
                  <a:lnTo>
                    <a:pt x="1177" y="4275"/>
                  </a:lnTo>
                  <a:cubicBezTo>
                    <a:pt x="1003" y="4611"/>
                    <a:pt x="1261" y="4983"/>
                    <a:pt x="1605" y="4983"/>
                  </a:cubicBezTo>
                  <a:cubicBezTo>
                    <a:pt x="1655" y="4983"/>
                    <a:pt x="1706" y="4975"/>
                    <a:pt x="1758" y="4958"/>
                  </a:cubicBezTo>
                  <a:lnTo>
                    <a:pt x="1758" y="4958"/>
                  </a:lnTo>
                  <a:cubicBezTo>
                    <a:pt x="1757" y="5061"/>
                    <a:pt x="1791" y="5160"/>
                    <a:pt x="1853" y="5242"/>
                  </a:cubicBezTo>
                  <a:cubicBezTo>
                    <a:pt x="1947" y="5367"/>
                    <a:pt x="2093" y="5435"/>
                    <a:pt x="2243" y="5435"/>
                  </a:cubicBezTo>
                  <a:cubicBezTo>
                    <a:pt x="2292" y="5435"/>
                    <a:pt x="2341" y="5428"/>
                    <a:pt x="2388" y="5413"/>
                  </a:cubicBezTo>
                  <a:cubicBezTo>
                    <a:pt x="2393" y="5686"/>
                    <a:pt x="2618" y="5890"/>
                    <a:pt x="2873" y="5890"/>
                  </a:cubicBezTo>
                  <a:cubicBezTo>
                    <a:pt x="2922" y="5890"/>
                    <a:pt x="2972" y="5883"/>
                    <a:pt x="3021" y="5867"/>
                  </a:cubicBezTo>
                  <a:cubicBezTo>
                    <a:pt x="3025" y="6150"/>
                    <a:pt x="3258" y="6345"/>
                    <a:pt x="3507" y="6345"/>
                  </a:cubicBezTo>
                  <a:cubicBezTo>
                    <a:pt x="3603" y="6345"/>
                    <a:pt x="3701" y="6316"/>
                    <a:pt x="3790" y="6252"/>
                  </a:cubicBezTo>
                  <a:lnTo>
                    <a:pt x="4059" y="6057"/>
                  </a:lnTo>
                  <a:cubicBezTo>
                    <a:pt x="4117" y="6016"/>
                    <a:pt x="4164" y="5963"/>
                    <a:pt x="4199" y="5901"/>
                  </a:cubicBezTo>
                  <a:lnTo>
                    <a:pt x="4673" y="6159"/>
                  </a:lnTo>
                  <a:cubicBezTo>
                    <a:pt x="4748" y="6201"/>
                    <a:pt x="4827" y="6219"/>
                    <a:pt x="4904" y="6219"/>
                  </a:cubicBezTo>
                  <a:cubicBezTo>
                    <a:pt x="5176" y="6219"/>
                    <a:pt x="5420" y="5983"/>
                    <a:pt x="5386" y="5680"/>
                  </a:cubicBezTo>
                  <a:lnTo>
                    <a:pt x="5386" y="5680"/>
                  </a:lnTo>
                  <a:cubicBezTo>
                    <a:pt x="5415" y="5685"/>
                    <a:pt x="5444" y="5687"/>
                    <a:pt x="5474" y="5687"/>
                  </a:cubicBezTo>
                  <a:cubicBezTo>
                    <a:pt x="5475" y="5687"/>
                    <a:pt x="5475" y="5687"/>
                    <a:pt x="5476" y="5687"/>
                  </a:cubicBezTo>
                  <a:cubicBezTo>
                    <a:pt x="5764" y="5687"/>
                    <a:pt x="5988" y="5435"/>
                    <a:pt x="5956" y="5148"/>
                  </a:cubicBezTo>
                  <a:lnTo>
                    <a:pt x="5956" y="5148"/>
                  </a:lnTo>
                  <a:cubicBezTo>
                    <a:pt x="5986" y="5154"/>
                    <a:pt x="6016" y="5156"/>
                    <a:pt x="6046" y="5156"/>
                  </a:cubicBezTo>
                  <a:cubicBezTo>
                    <a:pt x="6327" y="5156"/>
                    <a:pt x="6558" y="4910"/>
                    <a:pt x="6527" y="4618"/>
                  </a:cubicBezTo>
                  <a:lnTo>
                    <a:pt x="6527" y="4618"/>
                  </a:lnTo>
                  <a:cubicBezTo>
                    <a:pt x="6555" y="4623"/>
                    <a:pt x="6584" y="4626"/>
                    <a:pt x="6614" y="4626"/>
                  </a:cubicBezTo>
                  <a:cubicBezTo>
                    <a:pt x="6615" y="4626"/>
                    <a:pt x="6615" y="4626"/>
                    <a:pt x="6616" y="4626"/>
                  </a:cubicBezTo>
                  <a:cubicBezTo>
                    <a:pt x="6938" y="4626"/>
                    <a:pt x="7171" y="4314"/>
                    <a:pt x="7080" y="4004"/>
                  </a:cubicBezTo>
                  <a:cubicBezTo>
                    <a:pt x="7070" y="3974"/>
                    <a:pt x="7060" y="3946"/>
                    <a:pt x="7046" y="3918"/>
                  </a:cubicBezTo>
                  <a:lnTo>
                    <a:pt x="7248" y="3774"/>
                  </a:lnTo>
                  <a:lnTo>
                    <a:pt x="7354" y="3915"/>
                  </a:lnTo>
                  <a:cubicBezTo>
                    <a:pt x="7377" y="3945"/>
                    <a:pt x="7411" y="3960"/>
                    <a:pt x="7446" y="3960"/>
                  </a:cubicBezTo>
                  <a:cubicBezTo>
                    <a:pt x="7471" y="3960"/>
                    <a:pt x="7497" y="3952"/>
                    <a:pt x="7519" y="3935"/>
                  </a:cubicBezTo>
                  <a:lnTo>
                    <a:pt x="7836" y="3682"/>
                  </a:lnTo>
                  <a:cubicBezTo>
                    <a:pt x="7886" y="3643"/>
                    <a:pt x="7896" y="3570"/>
                    <a:pt x="7855" y="3521"/>
                  </a:cubicBezTo>
                  <a:cubicBezTo>
                    <a:pt x="7833" y="3492"/>
                    <a:pt x="7799" y="3477"/>
                    <a:pt x="7765" y="3477"/>
                  </a:cubicBezTo>
                  <a:cubicBezTo>
                    <a:pt x="7740" y="3477"/>
                    <a:pt x="7715" y="3485"/>
                    <a:pt x="7694" y="3502"/>
                  </a:cubicBezTo>
                  <a:lnTo>
                    <a:pt x="7467" y="3682"/>
                  </a:lnTo>
                  <a:lnTo>
                    <a:pt x="5637" y="1279"/>
                  </a:lnTo>
                  <a:lnTo>
                    <a:pt x="6683" y="608"/>
                  </a:lnTo>
                  <a:cubicBezTo>
                    <a:pt x="6739" y="574"/>
                    <a:pt x="6755" y="500"/>
                    <a:pt x="6720" y="446"/>
                  </a:cubicBezTo>
                  <a:cubicBezTo>
                    <a:pt x="6698" y="411"/>
                    <a:pt x="6661" y="393"/>
                    <a:pt x="6623" y="393"/>
                  </a:cubicBezTo>
                  <a:cubicBezTo>
                    <a:pt x="6601" y="393"/>
                    <a:pt x="6578" y="399"/>
                    <a:pt x="6559" y="412"/>
                  </a:cubicBezTo>
                  <a:lnTo>
                    <a:pt x="5407" y="1151"/>
                  </a:lnTo>
                  <a:cubicBezTo>
                    <a:pt x="5350" y="1189"/>
                    <a:pt x="5337" y="1266"/>
                    <a:pt x="5377" y="1320"/>
                  </a:cubicBezTo>
                  <a:lnTo>
                    <a:pt x="5587" y="1594"/>
                  </a:lnTo>
                  <a:lnTo>
                    <a:pt x="5437" y="1709"/>
                  </a:lnTo>
                  <a:lnTo>
                    <a:pt x="4845" y="1512"/>
                  </a:lnTo>
                  <a:cubicBezTo>
                    <a:pt x="4834" y="1510"/>
                    <a:pt x="4822" y="1507"/>
                    <a:pt x="4810" y="1507"/>
                  </a:cubicBezTo>
                  <a:lnTo>
                    <a:pt x="3455" y="1507"/>
                  </a:lnTo>
                  <a:cubicBezTo>
                    <a:pt x="3402" y="1507"/>
                    <a:pt x="3356" y="1543"/>
                    <a:pt x="3343" y="1594"/>
                  </a:cubicBezTo>
                  <a:lnTo>
                    <a:pt x="3266" y="1900"/>
                  </a:lnTo>
                  <a:lnTo>
                    <a:pt x="3075" y="1818"/>
                  </a:lnTo>
                  <a:cubicBezTo>
                    <a:pt x="3059" y="1812"/>
                    <a:pt x="3043" y="1809"/>
                    <a:pt x="3026" y="1809"/>
                  </a:cubicBezTo>
                  <a:cubicBezTo>
                    <a:pt x="3023" y="1809"/>
                    <a:pt x="3019" y="1810"/>
                    <a:pt x="3016" y="1810"/>
                  </a:cubicBezTo>
                  <a:lnTo>
                    <a:pt x="2481" y="1873"/>
                  </a:lnTo>
                  <a:lnTo>
                    <a:pt x="2300" y="1767"/>
                  </a:lnTo>
                  <a:lnTo>
                    <a:pt x="2472" y="1468"/>
                  </a:lnTo>
                  <a:cubicBezTo>
                    <a:pt x="2503" y="1413"/>
                    <a:pt x="2484" y="1343"/>
                    <a:pt x="2430" y="1310"/>
                  </a:cubicBezTo>
                  <a:lnTo>
                    <a:pt x="188" y="15"/>
                  </a:lnTo>
                  <a:cubicBezTo>
                    <a:pt x="170" y="5"/>
                    <a:pt x="151"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2"/>
            <p:cNvSpPr/>
            <p:nvPr/>
          </p:nvSpPr>
          <p:spPr>
            <a:xfrm>
              <a:off x="2147650" y="4377625"/>
              <a:ext cx="22775" cy="16175"/>
            </a:xfrm>
            <a:custGeom>
              <a:avLst/>
              <a:gdLst/>
              <a:ahLst/>
              <a:cxnLst/>
              <a:rect l="l" t="t" r="r" b="b"/>
              <a:pathLst>
                <a:path w="911" h="647" extrusionOk="0">
                  <a:moveTo>
                    <a:pt x="780" y="1"/>
                  </a:moveTo>
                  <a:cubicBezTo>
                    <a:pt x="759" y="1"/>
                    <a:pt x="737" y="7"/>
                    <a:pt x="717" y="20"/>
                  </a:cubicBezTo>
                  <a:lnTo>
                    <a:pt x="70" y="434"/>
                  </a:lnTo>
                  <a:cubicBezTo>
                    <a:pt x="16" y="468"/>
                    <a:pt x="1" y="541"/>
                    <a:pt x="35" y="593"/>
                  </a:cubicBezTo>
                  <a:cubicBezTo>
                    <a:pt x="57" y="628"/>
                    <a:pt x="94" y="647"/>
                    <a:pt x="132" y="647"/>
                  </a:cubicBezTo>
                  <a:cubicBezTo>
                    <a:pt x="154" y="647"/>
                    <a:pt x="175" y="641"/>
                    <a:pt x="195" y="628"/>
                  </a:cubicBezTo>
                  <a:lnTo>
                    <a:pt x="841" y="214"/>
                  </a:lnTo>
                  <a:cubicBezTo>
                    <a:pt x="895" y="179"/>
                    <a:pt x="911" y="107"/>
                    <a:pt x="876" y="53"/>
                  </a:cubicBezTo>
                  <a:cubicBezTo>
                    <a:pt x="855" y="19"/>
                    <a:pt x="818" y="1"/>
                    <a:pt x="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 name="Google Shape;716;p52"/>
          <p:cNvGrpSpPr/>
          <p:nvPr/>
        </p:nvGrpSpPr>
        <p:grpSpPr>
          <a:xfrm>
            <a:off x="4385895" y="4087106"/>
            <a:ext cx="378478" cy="340381"/>
            <a:chOff x="3185475" y="4370650"/>
            <a:chExt cx="201425" cy="181150"/>
          </a:xfrm>
        </p:grpSpPr>
        <p:sp>
          <p:nvSpPr>
            <p:cNvPr id="717" name="Google Shape;717;p52"/>
            <p:cNvSpPr/>
            <p:nvPr/>
          </p:nvSpPr>
          <p:spPr>
            <a:xfrm>
              <a:off x="3268550" y="4407150"/>
              <a:ext cx="16225" cy="27850"/>
            </a:xfrm>
            <a:custGeom>
              <a:avLst/>
              <a:gdLst/>
              <a:ahLst/>
              <a:cxnLst/>
              <a:rect l="l" t="t" r="r" b="b"/>
              <a:pathLst>
                <a:path w="649" h="1114" extrusionOk="0">
                  <a:moveTo>
                    <a:pt x="309" y="224"/>
                  </a:moveTo>
                  <a:lnTo>
                    <a:pt x="309" y="429"/>
                  </a:lnTo>
                  <a:cubicBezTo>
                    <a:pt x="227" y="396"/>
                    <a:pt x="200" y="369"/>
                    <a:pt x="200" y="320"/>
                  </a:cubicBezTo>
                  <a:cubicBezTo>
                    <a:pt x="200" y="259"/>
                    <a:pt x="251" y="233"/>
                    <a:pt x="309" y="224"/>
                  </a:cubicBezTo>
                  <a:close/>
                  <a:moveTo>
                    <a:pt x="380" y="643"/>
                  </a:moveTo>
                  <a:cubicBezTo>
                    <a:pt x="464" y="680"/>
                    <a:pt x="481" y="721"/>
                    <a:pt x="481" y="768"/>
                  </a:cubicBezTo>
                  <a:cubicBezTo>
                    <a:pt x="481" y="830"/>
                    <a:pt x="441" y="866"/>
                    <a:pt x="380" y="878"/>
                  </a:cubicBezTo>
                  <a:lnTo>
                    <a:pt x="380" y="643"/>
                  </a:lnTo>
                  <a:close/>
                  <a:moveTo>
                    <a:pt x="344" y="1"/>
                  </a:moveTo>
                  <a:cubicBezTo>
                    <a:pt x="324" y="1"/>
                    <a:pt x="298" y="14"/>
                    <a:pt x="298" y="34"/>
                  </a:cubicBezTo>
                  <a:lnTo>
                    <a:pt x="298" y="72"/>
                  </a:lnTo>
                  <a:cubicBezTo>
                    <a:pt x="139" y="93"/>
                    <a:pt x="34" y="180"/>
                    <a:pt x="34" y="337"/>
                  </a:cubicBezTo>
                  <a:cubicBezTo>
                    <a:pt x="34" y="503"/>
                    <a:pt x="158" y="555"/>
                    <a:pt x="298" y="610"/>
                  </a:cubicBezTo>
                  <a:lnTo>
                    <a:pt x="298" y="880"/>
                  </a:lnTo>
                  <a:cubicBezTo>
                    <a:pt x="227" y="871"/>
                    <a:pt x="193" y="845"/>
                    <a:pt x="125" y="792"/>
                  </a:cubicBezTo>
                  <a:cubicBezTo>
                    <a:pt x="112" y="783"/>
                    <a:pt x="99" y="778"/>
                    <a:pt x="86" y="778"/>
                  </a:cubicBezTo>
                  <a:cubicBezTo>
                    <a:pt x="67" y="778"/>
                    <a:pt x="48" y="790"/>
                    <a:pt x="33" y="812"/>
                  </a:cubicBezTo>
                  <a:cubicBezTo>
                    <a:pt x="1" y="857"/>
                    <a:pt x="5" y="894"/>
                    <a:pt x="33" y="932"/>
                  </a:cubicBezTo>
                  <a:cubicBezTo>
                    <a:pt x="86" y="1002"/>
                    <a:pt x="199" y="1041"/>
                    <a:pt x="300" y="1041"/>
                  </a:cubicBezTo>
                  <a:lnTo>
                    <a:pt x="300" y="1080"/>
                  </a:lnTo>
                  <a:cubicBezTo>
                    <a:pt x="300" y="1099"/>
                    <a:pt x="321" y="1114"/>
                    <a:pt x="345" y="1114"/>
                  </a:cubicBezTo>
                  <a:cubicBezTo>
                    <a:pt x="367" y="1114"/>
                    <a:pt x="391" y="1099"/>
                    <a:pt x="391" y="1080"/>
                  </a:cubicBezTo>
                  <a:lnTo>
                    <a:pt x="391" y="1037"/>
                  </a:lnTo>
                  <a:cubicBezTo>
                    <a:pt x="534" y="1016"/>
                    <a:pt x="648" y="925"/>
                    <a:pt x="648" y="749"/>
                  </a:cubicBezTo>
                  <a:cubicBezTo>
                    <a:pt x="647" y="585"/>
                    <a:pt x="543" y="515"/>
                    <a:pt x="391" y="458"/>
                  </a:cubicBezTo>
                  <a:lnTo>
                    <a:pt x="391" y="220"/>
                  </a:lnTo>
                  <a:cubicBezTo>
                    <a:pt x="426" y="223"/>
                    <a:pt x="460" y="232"/>
                    <a:pt x="491" y="248"/>
                  </a:cubicBezTo>
                  <a:cubicBezTo>
                    <a:pt x="506" y="255"/>
                    <a:pt x="529" y="270"/>
                    <a:pt x="553" y="270"/>
                  </a:cubicBezTo>
                  <a:cubicBezTo>
                    <a:pt x="572" y="270"/>
                    <a:pt x="590" y="261"/>
                    <a:pt x="607" y="235"/>
                  </a:cubicBezTo>
                  <a:cubicBezTo>
                    <a:pt x="624" y="205"/>
                    <a:pt x="636" y="157"/>
                    <a:pt x="600" y="126"/>
                  </a:cubicBezTo>
                  <a:cubicBezTo>
                    <a:pt x="547" y="83"/>
                    <a:pt x="456" y="69"/>
                    <a:pt x="391" y="69"/>
                  </a:cubicBezTo>
                  <a:lnTo>
                    <a:pt x="391" y="34"/>
                  </a:lnTo>
                  <a:cubicBezTo>
                    <a:pt x="391" y="14"/>
                    <a:pt x="366"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2"/>
            <p:cNvSpPr/>
            <p:nvPr/>
          </p:nvSpPr>
          <p:spPr>
            <a:xfrm>
              <a:off x="3298075" y="4380200"/>
              <a:ext cx="48250" cy="46400"/>
            </a:xfrm>
            <a:custGeom>
              <a:avLst/>
              <a:gdLst/>
              <a:ahLst/>
              <a:cxnLst/>
              <a:rect l="l" t="t" r="r" b="b"/>
              <a:pathLst>
                <a:path w="1930" h="1856" extrusionOk="0">
                  <a:moveTo>
                    <a:pt x="1001" y="231"/>
                  </a:moveTo>
                  <a:cubicBezTo>
                    <a:pt x="1091" y="231"/>
                    <a:pt x="1182" y="248"/>
                    <a:pt x="1268" y="284"/>
                  </a:cubicBezTo>
                  <a:cubicBezTo>
                    <a:pt x="1528" y="392"/>
                    <a:pt x="1698" y="645"/>
                    <a:pt x="1698" y="928"/>
                  </a:cubicBezTo>
                  <a:cubicBezTo>
                    <a:pt x="1698" y="1311"/>
                    <a:pt x="1386" y="1624"/>
                    <a:pt x="1002" y="1624"/>
                  </a:cubicBezTo>
                  <a:cubicBezTo>
                    <a:pt x="719" y="1624"/>
                    <a:pt x="466" y="1454"/>
                    <a:pt x="357" y="1194"/>
                  </a:cubicBezTo>
                  <a:cubicBezTo>
                    <a:pt x="249" y="933"/>
                    <a:pt x="310" y="634"/>
                    <a:pt x="509" y="435"/>
                  </a:cubicBezTo>
                  <a:cubicBezTo>
                    <a:pt x="642" y="302"/>
                    <a:pt x="820" y="231"/>
                    <a:pt x="1001" y="231"/>
                  </a:cubicBezTo>
                  <a:close/>
                  <a:moveTo>
                    <a:pt x="1002" y="0"/>
                  </a:moveTo>
                  <a:cubicBezTo>
                    <a:pt x="626" y="0"/>
                    <a:pt x="288" y="225"/>
                    <a:pt x="144" y="572"/>
                  </a:cubicBezTo>
                  <a:cubicBezTo>
                    <a:pt x="0" y="920"/>
                    <a:pt x="80" y="1318"/>
                    <a:pt x="345" y="1583"/>
                  </a:cubicBezTo>
                  <a:cubicBezTo>
                    <a:pt x="523" y="1761"/>
                    <a:pt x="761" y="1855"/>
                    <a:pt x="1002" y="1855"/>
                  </a:cubicBezTo>
                  <a:cubicBezTo>
                    <a:pt x="1122" y="1855"/>
                    <a:pt x="1242" y="1832"/>
                    <a:pt x="1356" y="1785"/>
                  </a:cubicBezTo>
                  <a:cubicBezTo>
                    <a:pt x="1703" y="1641"/>
                    <a:pt x="1929" y="1303"/>
                    <a:pt x="1929" y="928"/>
                  </a:cubicBezTo>
                  <a:cubicBezTo>
                    <a:pt x="1928" y="415"/>
                    <a:pt x="1513"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2"/>
            <p:cNvSpPr/>
            <p:nvPr/>
          </p:nvSpPr>
          <p:spPr>
            <a:xfrm>
              <a:off x="3241400" y="4370650"/>
              <a:ext cx="113975" cy="82900"/>
            </a:xfrm>
            <a:custGeom>
              <a:avLst/>
              <a:gdLst/>
              <a:ahLst/>
              <a:cxnLst/>
              <a:rect l="l" t="t" r="r" b="b"/>
              <a:pathLst>
                <a:path w="4559" h="3316" extrusionOk="0">
                  <a:moveTo>
                    <a:pt x="1417" y="1309"/>
                  </a:moveTo>
                  <a:cubicBezTo>
                    <a:pt x="1643" y="1309"/>
                    <a:pt x="1864" y="1420"/>
                    <a:pt x="1997" y="1619"/>
                  </a:cubicBezTo>
                  <a:cubicBezTo>
                    <a:pt x="2022" y="1722"/>
                    <a:pt x="2059" y="1821"/>
                    <a:pt x="2109" y="1914"/>
                  </a:cubicBezTo>
                  <a:cubicBezTo>
                    <a:pt x="2156" y="2266"/>
                    <a:pt x="1931" y="2597"/>
                    <a:pt x="1588" y="2683"/>
                  </a:cubicBezTo>
                  <a:cubicBezTo>
                    <a:pt x="1530" y="2697"/>
                    <a:pt x="1473" y="2704"/>
                    <a:pt x="1416" y="2704"/>
                  </a:cubicBezTo>
                  <a:cubicBezTo>
                    <a:pt x="1133" y="2704"/>
                    <a:pt x="869" y="2529"/>
                    <a:pt x="765" y="2253"/>
                  </a:cubicBezTo>
                  <a:cubicBezTo>
                    <a:pt x="640" y="1922"/>
                    <a:pt x="784" y="1549"/>
                    <a:pt x="1099" y="1386"/>
                  </a:cubicBezTo>
                  <a:cubicBezTo>
                    <a:pt x="1200" y="1334"/>
                    <a:pt x="1309" y="1309"/>
                    <a:pt x="1417" y="1309"/>
                  </a:cubicBezTo>
                  <a:close/>
                  <a:moveTo>
                    <a:pt x="1419" y="928"/>
                  </a:moveTo>
                  <a:cubicBezTo>
                    <a:pt x="1609" y="928"/>
                    <a:pt x="1802" y="978"/>
                    <a:pt x="1979" y="1086"/>
                  </a:cubicBezTo>
                  <a:cubicBezTo>
                    <a:pt x="1970" y="1141"/>
                    <a:pt x="1964" y="1198"/>
                    <a:pt x="1962" y="1255"/>
                  </a:cubicBezTo>
                  <a:cubicBezTo>
                    <a:pt x="1799" y="1137"/>
                    <a:pt x="1609" y="1079"/>
                    <a:pt x="1418" y="1079"/>
                  </a:cubicBezTo>
                  <a:cubicBezTo>
                    <a:pt x="1220" y="1079"/>
                    <a:pt x="1021" y="1143"/>
                    <a:pt x="855" y="1269"/>
                  </a:cubicBezTo>
                  <a:cubicBezTo>
                    <a:pt x="529" y="1518"/>
                    <a:pt x="407" y="1951"/>
                    <a:pt x="551" y="2334"/>
                  </a:cubicBezTo>
                  <a:cubicBezTo>
                    <a:pt x="688" y="2697"/>
                    <a:pt x="1036" y="2934"/>
                    <a:pt x="1420" y="2934"/>
                  </a:cubicBezTo>
                  <a:cubicBezTo>
                    <a:pt x="1440" y="2934"/>
                    <a:pt x="1461" y="2933"/>
                    <a:pt x="1481" y="2932"/>
                  </a:cubicBezTo>
                  <a:cubicBezTo>
                    <a:pt x="1890" y="2904"/>
                    <a:pt x="2231" y="2611"/>
                    <a:pt x="2323" y="2213"/>
                  </a:cubicBezTo>
                  <a:cubicBezTo>
                    <a:pt x="2362" y="2253"/>
                    <a:pt x="2403" y="2292"/>
                    <a:pt x="2448" y="2327"/>
                  </a:cubicBezTo>
                  <a:cubicBezTo>
                    <a:pt x="2308" y="2777"/>
                    <a:pt x="1892" y="3085"/>
                    <a:pt x="1421" y="3085"/>
                  </a:cubicBezTo>
                  <a:cubicBezTo>
                    <a:pt x="1420" y="3085"/>
                    <a:pt x="1419" y="3085"/>
                    <a:pt x="1418" y="3085"/>
                  </a:cubicBezTo>
                  <a:cubicBezTo>
                    <a:pt x="704" y="3085"/>
                    <a:pt x="186" y="2403"/>
                    <a:pt x="380" y="1715"/>
                  </a:cubicBezTo>
                  <a:cubicBezTo>
                    <a:pt x="517" y="1227"/>
                    <a:pt x="957" y="928"/>
                    <a:pt x="1419" y="928"/>
                  </a:cubicBezTo>
                  <a:close/>
                  <a:moveTo>
                    <a:pt x="3268" y="0"/>
                  </a:moveTo>
                  <a:cubicBezTo>
                    <a:pt x="2723" y="0"/>
                    <a:pt x="2232" y="340"/>
                    <a:pt x="2041" y="856"/>
                  </a:cubicBezTo>
                  <a:cubicBezTo>
                    <a:pt x="1845" y="750"/>
                    <a:pt x="1630" y="698"/>
                    <a:pt x="1417" y="698"/>
                  </a:cubicBezTo>
                  <a:cubicBezTo>
                    <a:pt x="1107" y="698"/>
                    <a:pt x="800" y="808"/>
                    <a:pt x="556" y="1020"/>
                  </a:cubicBezTo>
                  <a:cubicBezTo>
                    <a:pt x="146" y="1380"/>
                    <a:pt x="0" y="1957"/>
                    <a:pt x="193" y="2469"/>
                  </a:cubicBezTo>
                  <a:cubicBezTo>
                    <a:pt x="385" y="2978"/>
                    <a:pt x="872" y="3316"/>
                    <a:pt x="1416" y="3316"/>
                  </a:cubicBezTo>
                  <a:cubicBezTo>
                    <a:pt x="1418" y="3316"/>
                    <a:pt x="1420" y="3316"/>
                    <a:pt x="1422" y="3315"/>
                  </a:cubicBezTo>
                  <a:cubicBezTo>
                    <a:pt x="1969" y="3314"/>
                    <a:pt x="2456" y="2974"/>
                    <a:pt x="2646" y="2461"/>
                  </a:cubicBezTo>
                  <a:cubicBezTo>
                    <a:pt x="2841" y="2567"/>
                    <a:pt x="3055" y="2619"/>
                    <a:pt x="3268" y="2619"/>
                  </a:cubicBezTo>
                  <a:cubicBezTo>
                    <a:pt x="3561" y="2619"/>
                    <a:pt x="3851" y="2521"/>
                    <a:pt x="4089" y="2330"/>
                  </a:cubicBezTo>
                  <a:cubicBezTo>
                    <a:pt x="4316" y="2146"/>
                    <a:pt x="4476" y="1890"/>
                    <a:pt x="4544" y="1606"/>
                  </a:cubicBezTo>
                  <a:cubicBezTo>
                    <a:pt x="4557" y="1543"/>
                    <a:pt x="4519" y="1481"/>
                    <a:pt x="4458" y="1466"/>
                  </a:cubicBezTo>
                  <a:cubicBezTo>
                    <a:pt x="4449" y="1464"/>
                    <a:pt x="4440" y="1463"/>
                    <a:pt x="4432" y="1463"/>
                  </a:cubicBezTo>
                  <a:cubicBezTo>
                    <a:pt x="4378" y="1463"/>
                    <a:pt x="4331" y="1499"/>
                    <a:pt x="4319" y="1553"/>
                  </a:cubicBezTo>
                  <a:cubicBezTo>
                    <a:pt x="4219" y="1987"/>
                    <a:pt x="3863" y="2314"/>
                    <a:pt x="3422" y="2377"/>
                  </a:cubicBezTo>
                  <a:cubicBezTo>
                    <a:pt x="3371" y="2385"/>
                    <a:pt x="3320" y="2388"/>
                    <a:pt x="3269" y="2388"/>
                  </a:cubicBezTo>
                  <a:cubicBezTo>
                    <a:pt x="2884" y="2388"/>
                    <a:pt x="2522" y="2181"/>
                    <a:pt x="2331" y="1839"/>
                  </a:cubicBezTo>
                  <a:cubicBezTo>
                    <a:pt x="2310" y="1730"/>
                    <a:pt x="2270" y="1626"/>
                    <a:pt x="2214" y="1531"/>
                  </a:cubicBezTo>
                  <a:cubicBezTo>
                    <a:pt x="2072" y="863"/>
                    <a:pt x="2586" y="231"/>
                    <a:pt x="3269" y="231"/>
                  </a:cubicBezTo>
                  <a:cubicBezTo>
                    <a:pt x="3270" y="231"/>
                    <a:pt x="3271" y="231"/>
                    <a:pt x="3272" y="231"/>
                  </a:cubicBezTo>
                  <a:cubicBezTo>
                    <a:pt x="3773" y="231"/>
                    <a:pt x="4207" y="577"/>
                    <a:pt x="4319" y="1066"/>
                  </a:cubicBezTo>
                  <a:cubicBezTo>
                    <a:pt x="4330" y="1119"/>
                    <a:pt x="4378" y="1155"/>
                    <a:pt x="4431" y="1155"/>
                  </a:cubicBezTo>
                  <a:cubicBezTo>
                    <a:pt x="4439" y="1155"/>
                    <a:pt x="4448" y="1154"/>
                    <a:pt x="4458" y="1152"/>
                  </a:cubicBezTo>
                  <a:cubicBezTo>
                    <a:pt x="4519" y="1139"/>
                    <a:pt x="4558" y="1077"/>
                    <a:pt x="4544" y="1014"/>
                  </a:cubicBezTo>
                  <a:cubicBezTo>
                    <a:pt x="4413" y="451"/>
                    <a:pt x="3929" y="39"/>
                    <a:pt x="3351" y="3"/>
                  </a:cubicBezTo>
                  <a:cubicBezTo>
                    <a:pt x="3323" y="1"/>
                    <a:pt x="3296" y="0"/>
                    <a:pt x="3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2"/>
            <p:cNvSpPr/>
            <p:nvPr/>
          </p:nvSpPr>
          <p:spPr>
            <a:xfrm>
              <a:off x="3315100" y="4389725"/>
              <a:ext cx="15950" cy="27850"/>
            </a:xfrm>
            <a:custGeom>
              <a:avLst/>
              <a:gdLst/>
              <a:ahLst/>
              <a:cxnLst/>
              <a:rect l="l" t="t" r="r" b="b"/>
              <a:pathLst>
                <a:path w="638" h="1114" extrusionOk="0">
                  <a:moveTo>
                    <a:pt x="298" y="224"/>
                  </a:moveTo>
                  <a:lnTo>
                    <a:pt x="298" y="428"/>
                  </a:lnTo>
                  <a:cubicBezTo>
                    <a:pt x="216" y="396"/>
                    <a:pt x="189" y="369"/>
                    <a:pt x="189" y="318"/>
                  </a:cubicBezTo>
                  <a:cubicBezTo>
                    <a:pt x="189" y="260"/>
                    <a:pt x="240" y="233"/>
                    <a:pt x="298" y="224"/>
                  </a:cubicBezTo>
                  <a:close/>
                  <a:moveTo>
                    <a:pt x="369" y="642"/>
                  </a:moveTo>
                  <a:cubicBezTo>
                    <a:pt x="453" y="680"/>
                    <a:pt x="470" y="720"/>
                    <a:pt x="470" y="768"/>
                  </a:cubicBezTo>
                  <a:cubicBezTo>
                    <a:pt x="470" y="829"/>
                    <a:pt x="430" y="866"/>
                    <a:pt x="369" y="878"/>
                  </a:cubicBezTo>
                  <a:lnTo>
                    <a:pt x="369" y="642"/>
                  </a:lnTo>
                  <a:close/>
                  <a:moveTo>
                    <a:pt x="334" y="0"/>
                  </a:moveTo>
                  <a:cubicBezTo>
                    <a:pt x="313" y="0"/>
                    <a:pt x="289" y="14"/>
                    <a:pt x="289" y="34"/>
                  </a:cubicBezTo>
                  <a:lnTo>
                    <a:pt x="289" y="72"/>
                  </a:lnTo>
                  <a:cubicBezTo>
                    <a:pt x="128" y="93"/>
                    <a:pt x="25" y="179"/>
                    <a:pt x="25" y="337"/>
                  </a:cubicBezTo>
                  <a:cubicBezTo>
                    <a:pt x="25" y="508"/>
                    <a:pt x="157" y="559"/>
                    <a:pt x="289" y="610"/>
                  </a:cubicBezTo>
                  <a:lnTo>
                    <a:pt x="289" y="881"/>
                  </a:lnTo>
                  <a:cubicBezTo>
                    <a:pt x="213" y="871"/>
                    <a:pt x="178" y="840"/>
                    <a:pt x="114" y="792"/>
                  </a:cubicBezTo>
                  <a:cubicBezTo>
                    <a:pt x="101" y="782"/>
                    <a:pt x="88" y="778"/>
                    <a:pt x="76" y="778"/>
                  </a:cubicBezTo>
                  <a:cubicBezTo>
                    <a:pt x="32" y="778"/>
                    <a:pt x="1" y="839"/>
                    <a:pt x="1" y="874"/>
                  </a:cubicBezTo>
                  <a:cubicBezTo>
                    <a:pt x="1" y="894"/>
                    <a:pt x="9" y="916"/>
                    <a:pt x="22" y="932"/>
                  </a:cubicBezTo>
                  <a:cubicBezTo>
                    <a:pt x="75" y="1003"/>
                    <a:pt x="190" y="1041"/>
                    <a:pt x="289" y="1041"/>
                  </a:cubicBezTo>
                  <a:lnTo>
                    <a:pt x="289" y="1080"/>
                  </a:lnTo>
                  <a:cubicBezTo>
                    <a:pt x="289" y="1099"/>
                    <a:pt x="310" y="1113"/>
                    <a:pt x="334" y="1113"/>
                  </a:cubicBezTo>
                  <a:cubicBezTo>
                    <a:pt x="355" y="1113"/>
                    <a:pt x="380" y="1099"/>
                    <a:pt x="380" y="1080"/>
                  </a:cubicBezTo>
                  <a:lnTo>
                    <a:pt x="380" y="1037"/>
                  </a:lnTo>
                  <a:cubicBezTo>
                    <a:pt x="523" y="1015"/>
                    <a:pt x="637" y="925"/>
                    <a:pt x="637" y="750"/>
                  </a:cubicBezTo>
                  <a:cubicBezTo>
                    <a:pt x="636" y="580"/>
                    <a:pt x="527" y="512"/>
                    <a:pt x="380" y="459"/>
                  </a:cubicBezTo>
                  <a:lnTo>
                    <a:pt x="380" y="220"/>
                  </a:lnTo>
                  <a:cubicBezTo>
                    <a:pt x="430" y="224"/>
                    <a:pt x="456" y="234"/>
                    <a:pt x="512" y="263"/>
                  </a:cubicBezTo>
                  <a:cubicBezTo>
                    <a:pt x="521" y="268"/>
                    <a:pt x="531" y="270"/>
                    <a:pt x="541" y="270"/>
                  </a:cubicBezTo>
                  <a:cubicBezTo>
                    <a:pt x="563" y="270"/>
                    <a:pt x="585" y="257"/>
                    <a:pt x="596" y="234"/>
                  </a:cubicBezTo>
                  <a:cubicBezTo>
                    <a:pt x="613" y="205"/>
                    <a:pt x="625" y="156"/>
                    <a:pt x="589" y="125"/>
                  </a:cubicBezTo>
                  <a:cubicBezTo>
                    <a:pt x="536" y="82"/>
                    <a:pt x="447" y="69"/>
                    <a:pt x="380" y="69"/>
                  </a:cubicBezTo>
                  <a:lnTo>
                    <a:pt x="380" y="34"/>
                  </a:lnTo>
                  <a:cubicBezTo>
                    <a:pt x="380" y="14"/>
                    <a:pt x="356"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2"/>
            <p:cNvSpPr/>
            <p:nvPr/>
          </p:nvSpPr>
          <p:spPr>
            <a:xfrm>
              <a:off x="3185475" y="4435900"/>
              <a:ext cx="201425" cy="115900"/>
            </a:xfrm>
            <a:custGeom>
              <a:avLst/>
              <a:gdLst/>
              <a:ahLst/>
              <a:cxnLst/>
              <a:rect l="l" t="t" r="r" b="b"/>
              <a:pathLst>
                <a:path w="8057" h="4636" extrusionOk="0">
                  <a:moveTo>
                    <a:pt x="2562" y="1376"/>
                  </a:moveTo>
                  <a:cubicBezTo>
                    <a:pt x="2574" y="1376"/>
                    <a:pt x="2586" y="1383"/>
                    <a:pt x="2590" y="1395"/>
                  </a:cubicBezTo>
                  <a:cubicBezTo>
                    <a:pt x="2639" y="1521"/>
                    <a:pt x="3361" y="3442"/>
                    <a:pt x="3390" y="3514"/>
                  </a:cubicBezTo>
                  <a:cubicBezTo>
                    <a:pt x="3395" y="3528"/>
                    <a:pt x="3387" y="3545"/>
                    <a:pt x="3372" y="3550"/>
                  </a:cubicBezTo>
                  <a:lnTo>
                    <a:pt x="2858" y="3744"/>
                  </a:lnTo>
                  <a:lnTo>
                    <a:pt x="2040" y="1571"/>
                  </a:lnTo>
                  <a:lnTo>
                    <a:pt x="2552" y="1377"/>
                  </a:lnTo>
                  <a:cubicBezTo>
                    <a:pt x="2556" y="1376"/>
                    <a:pt x="2559" y="1376"/>
                    <a:pt x="2562" y="1376"/>
                  </a:cubicBezTo>
                  <a:close/>
                  <a:moveTo>
                    <a:pt x="1823" y="1652"/>
                  </a:moveTo>
                  <a:lnTo>
                    <a:pt x="2643" y="3826"/>
                  </a:lnTo>
                  <a:lnTo>
                    <a:pt x="1119" y="4401"/>
                  </a:lnTo>
                  <a:cubicBezTo>
                    <a:pt x="1113" y="4402"/>
                    <a:pt x="1108" y="4403"/>
                    <a:pt x="1103" y="4403"/>
                  </a:cubicBezTo>
                  <a:cubicBezTo>
                    <a:pt x="1082" y="4403"/>
                    <a:pt x="1063" y="4392"/>
                    <a:pt x="1056" y="4372"/>
                  </a:cubicBezTo>
                  <a:lnTo>
                    <a:pt x="271" y="2289"/>
                  </a:lnTo>
                  <a:cubicBezTo>
                    <a:pt x="261" y="2263"/>
                    <a:pt x="275" y="2236"/>
                    <a:pt x="299" y="2227"/>
                  </a:cubicBezTo>
                  <a:lnTo>
                    <a:pt x="1823" y="1652"/>
                  </a:lnTo>
                  <a:close/>
                  <a:moveTo>
                    <a:pt x="7385" y="0"/>
                  </a:moveTo>
                  <a:cubicBezTo>
                    <a:pt x="7209" y="0"/>
                    <a:pt x="7040" y="92"/>
                    <a:pt x="6911" y="213"/>
                  </a:cubicBezTo>
                  <a:lnTo>
                    <a:pt x="5678" y="1236"/>
                  </a:lnTo>
                  <a:cubicBezTo>
                    <a:pt x="5608" y="1085"/>
                    <a:pt x="5461" y="933"/>
                    <a:pt x="5180" y="933"/>
                  </a:cubicBezTo>
                  <a:cubicBezTo>
                    <a:pt x="4861" y="933"/>
                    <a:pt x="4619" y="931"/>
                    <a:pt x="4429" y="931"/>
                  </a:cubicBezTo>
                  <a:cubicBezTo>
                    <a:pt x="3937" y="931"/>
                    <a:pt x="3801" y="942"/>
                    <a:pt x="3604" y="1018"/>
                  </a:cubicBezTo>
                  <a:lnTo>
                    <a:pt x="3600" y="1018"/>
                  </a:lnTo>
                  <a:lnTo>
                    <a:pt x="2818" y="1342"/>
                  </a:lnTo>
                  <a:lnTo>
                    <a:pt x="2807" y="1313"/>
                  </a:lnTo>
                  <a:cubicBezTo>
                    <a:pt x="2767" y="1209"/>
                    <a:pt x="2669" y="1145"/>
                    <a:pt x="2564" y="1145"/>
                  </a:cubicBezTo>
                  <a:cubicBezTo>
                    <a:pt x="2533" y="1145"/>
                    <a:pt x="2502" y="1150"/>
                    <a:pt x="2472" y="1162"/>
                  </a:cubicBezTo>
                  <a:lnTo>
                    <a:pt x="1878" y="1385"/>
                  </a:lnTo>
                  <a:lnTo>
                    <a:pt x="218" y="2011"/>
                  </a:lnTo>
                  <a:cubicBezTo>
                    <a:pt x="73" y="2065"/>
                    <a:pt x="0" y="2227"/>
                    <a:pt x="55" y="2371"/>
                  </a:cubicBezTo>
                  <a:lnTo>
                    <a:pt x="840" y="4455"/>
                  </a:lnTo>
                  <a:cubicBezTo>
                    <a:pt x="882" y="4566"/>
                    <a:pt x="989" y="4635"/>
                    <a:pt x="1102" y="4635"/>
                  </a:cubicBezTo>
                  <a:cubicBezTo>
                    <a:pt x="1134" y="4635"/>
                    <a:pt x="1167" y="4629"/>
                    <a:pt x="1200" y="4617"/>
                  </a:cubicBezTo>
                  <a:lnTo>
                    <a:pt x="2831" y="4002"/>
                  </a:lnTo>
                  <a:lnTo>
                    <a:pt x="3454" y="3768"/>
                  </a:lnTo>
                  <a:cubicBezTo>
                    <a:pt x="3588" y="3717"/>
                    <a:pt x="3656" y="3567"/>
                    <a:pt x="3605" y="3433"/>
                  </a:cubicBezTo>
                  <a:lnTo>
                    <a:pt x="3596" y="3406"/>
                  </a:lnTo>
                  <a:cubicBezTo>
                    <a:pt x="4004" y="3232"/>
                    <a:pt x="4013" y="3212"/>
                    <a:pt x="4437" y="3211"/>
                  </a:cubicBezTo>
                  <a:cubicBezTo>
                    <a:pt x="4500" y="3209"/>
                    <a:pt x="4551" y="3158"/>
                    <a:pt x="4551" y="3095"/>
                  </a:cubicBezTo>
                  <a:cubicBezTo>
                    <a:pt x="4551" y="3030"/>
                    <a:pt x="4500" y="2979"/>
                    <a:pt x="4437" y="2979"/>
                  </a:cubicBezTo>
                  <a:cubicBezTo>
                    <a:pt x="3975" y="2982"/>
                    <a:pt x="3935" y="3010"/>
                    <a:pt x="3514" y="3189"/>
                  </a:cubicBezTo>
                  <a:lnTo>
                    <a:pt x="2900" y="1559"/>
                  </a:lnTo>
                  <a:lnTo>
                    <a:pt x="3687" y="1233"/>
                  </a:lnTo>
                  <a:cubicBezTo>
                    <a:pt x="3846" y="1173"/>
                    <a:pt x="3959" y="1164"/>
                    <a:pt x="4395" y="1164"/>
                  </a:cubicBezTo>
                  <a:cubicBezTo>
                    <a:pt x="4585" y="1164"/>
                    <a:pt x="4837" y="1166"/>
                    <a:pt x="5181" y="1166"/>
                  </a:cubicBezTo>
                  <a:cubicBezTo>
                    <a:pt x="5307" y="1166"/>
                    <a:pt x="5394" y="1209"/>
                    <a:pt x="5448" y="1298"/>
                  </a:cubicBezTo>
                  <a:cubicBezTo>
                    <a:pt x="5474" y="1342"/>
                    <a:pt x="5491" y="1392"/>
                    <a:pt x="5498" y="1443"/>
                  </a:cubicBezTo>
                  <a:cubicBezTo>
                    <a:pt x="5494" y="1489"/>
                    <a:pt x="5467" y="1699"/>
                    <a:pt x="5260" y="1734"/>
                  </a:cubicBezTo>
                  <a:cubicBezTo>
                    <a:pt x="4943" y="1788"/>
                    <a:pt x="4261" y="1885"/>
                    <a:pt x="4254" y="1886"/>
                  </a:cubicBezTo>
                  <a:cubicBezTo>
                    <a:pt x="4193" y="1894"/>
                    <a:pt x="4149" y="1948"/>
                    <a:pt x="4154" y="2010"/>
                  </a:cubicBezTo>
                  <a:cubicBezTo>
                    <a:pt x="4158" y="2070"/>
                    <a:pt x="4208" y="2116"/>
                    <a:pt x="4268" y="2116"/>
                  </a:cubicBezTo>
                  <a:cubicBezTo>
                    <a:pt x="4268" y="2116"/>
                    <a:pt x="4269" y="2116"/>
                    <a:pt x="4270" y="2116"/>
                  </a:cubicBezTo>
                  <a:cubicBezTo>
                    <a:pt x="4277" y="2116"/>
                    <a:pt x="4282" y="2116"/>
                    <a:pt x="4288" y="2115"/>
                  </a:cubicBezTo>
                  <a:cubicBezTo>
                    <a:pt x="4294" y="2114"/>
                    <a:pt x="4980" y="2015"/>
                    <a:pt x="5300" y="1961"/>
                  </a:cubicBezTo>
                  <a:cubicBezTo>
                    <a:pt x="5592" y="1912"/>
                    <a:pt x="5701" y="1663"/>
                    <a:pt x="5724" y="1500"/>
                  </a:cubicBezTo>
                  <a:lnTo>
                    <a:pt x="7061" y="392"/>
                  </a:lnTo>
                  <a:lnTo>
                    <a:pt x="7065" y="388"/>
                  </a:lnTo>
                  <a:lnTo>
                    <a:pt x="7070" y="382"/>
                  </a:lnTo>
                  <a:cubicBezTo>
                    <a:pt x="7154" y="305"/>
                    <a:pt x="7263" y="231"/>
                    <a:pt x="7380" y="231"/>
                  </a:cubicBezTo>
                  <a:cubicBezTo>
                    <a:pt x="7450" y="231"/>
                    <a:pt x="7521" y="257"/>
                    <a:pt x="7592" y="322"/>
                  </a:cubicBezTo>
                  <a:cubicBezTo>
                    <a:pt x="7808" y="536"/>
                    <a:pt x="7610" y="790"/>
                    <a:pt x="7564" y="843"/>
                  </a:cubicBezTo>
                  <a:lnTo>
                    <a:pt x="5876" y="2656"/>
                  </a:lnTo>
                  <a:cubicBezTo>
                    <a:pt x="5876" y="2657"/>
                    <a:pt x="5875" y="2659"/>
                    <a:pt x="5875" y="2659"/>
                  </a:cubicBezTo>
                  <a:cubicBezTo>
                    <a:pt x="5638" y="2931"/>
                    <a:pt x="5317" y="2975"/>
                    <a:pt x="5188" y="2982"/>
                  </a:cubicBezTo>
                  <a:lnTo>
                    <a:pt x="4977" y="2982"/>
                  </a:lnTo>
                  <a:cubicBezTo>
                    <a:pt x="4915" y="2985"/>
                    <a:pt x="4865" y="3036"/>
                    <a:pt x="4865" y="3098"/>
                  </a:cubicBezTo>
                  <a:cubicBezTo>
                    <a:pt x="4865" y="3160"/>
                    <a:pt x="4915" y="3211"/>
                    <a:pt x="4977" y="3213"/>
                  </a:cubicBezTo>
                  <a:lnTo>
                    <a:pt x="5198" y="3213"/>
                  </a:lnTo>
                  <a:cubicBezTo>
                    <a:pt x="5355" y="3205"/>
                    <a:pt x="5751" y="3151"/>
                    <a:pt x="6048" y="2812"/>
                  </a:cubicBezTo>
                  <a:lnTo>
                    <a:pt x="7736" y="998"/>
                  </a:lnTo>
                  <a:lnTo>
                    <a:pt x="7738" y="996"/>
                  </a:lnTo>
                  <a:cubicBezTo>
                    <a:pt x="7886" y="824"/>
                    <a:pt x="8057" y="454"/>
                    <a:pt x="7751" y="155"/>
                  </a:cubicBezTo>
                  <a:lnTo>
                    <a:pt x="7749" y="152"/>
                  </a:lnTo>
                  <a:cubicBezTo>
                    <a:pt x="7632" y="44"/>
                    <a:pt x="7507" y="0"/>
                    <a:pt x="7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5"/>
        <p:cNvGrpSpPr/>
        <p:nvPr/>
      </p:nvGrpSpPr>
      <p:grpSpPr>
        <a:xfrm>
          <a:off x="0" y="0"/>
          <a:ext cx="0" cy="0"/>
          <a:chOff x="0" y="0"/>
          <a:chExt cx="0" cy="0"/>
        </a:xfrm>
      </p:grpSpPr>
      <p:sp>
        <p:nvSpPr>
          <p:cNvPr id="726" name="Google Shape;726;p53"/>
          <p:cNvSpPr txBox="1">
            <a:spLocks noGrp="1"/>
          </p:cNvSpPr>
          <p:nvPr>
            <p:ph type="ctrTitle"/>
          </p:nvPr>
        </p:nvSpPr>
        <p:spPr>
          <a:xfrm flipH="1">
            <a:off x="2609225" y="2243225"/>
            <a:ext cx="2876700" cy="192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3F3F3"/>
                </a:solidFill>
              </a:rPr>
              <a:t>Financial Plan</a:t>
            </a:r>
            <a:endParaRPr>
              <a:solidFill>
                <a:srgbClr val="F3F3F3"/>
              </a:solidFill>
            </a:endParaRPr>
          </a:p>
        </p:txBody>
      </p:sp>
      <p:sp>
        <p:nvSpPr>
          <p:cNvPr id="727" name="Google Shape;727;p53"/>
          <p:cNvSpPr txBox="1">
            <a:spLocks noGrp="1"/>
          </p:cNvSpPr>
          <p:nvPr>
            <p:ph type="title" idx="2"/>
          </p:nvPr>
        </p:nvSpPr>
        <p:spPr>
          <a:xfrm flipH="1">
            <a:off x="3514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06</a:t>
            </a:r>
            <a:endParaRPr>
              <a:solidFill>
                <a:srgbClr val="F3F3F3"/>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pic>
        <p:nvPicPr>
          <p:cNvPr id="732" name="Google Shape;732;p54"/>
          <p:cNvPicPr preferRelativeResize="0"/>
          <p:nvPr/>
        </p:nvPicPr>
        <p:blipFill rotWithShape="1">
          <a:blip r:embed="rId3">
            <a:alphaModFix/>
          </a:blip>
          <a:srcRect t="5979"/>
          <a:stretch/>
        </p:blipFill>
        <p:spPr>
          <a:xfrm>
            <a:off x="916013" y="1274600"/>
            <a:ext cx="7311975" cy="3868900"/>
          </a:xfrm>
          <a:prstGeom prst="rect">
            <a:avLst/>
          </a:prstGeom>
          <a:noFill/>
          <a:ln>
            <a:noFill/>
          </a:ln>
        </p:spPr>
      </p:pic>
      <p:sp>
        <p:nvSpPr>
          <p:cNvPr id="733" name="Google Shape;733;p54"/>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Predicted Growth</a:t>
            </a:r>
            <a:endParaRPr/>
          </a:p>
        </p:txBody>
      </p:sp>
      <p:grpSp>
        <p:nvGrpSpPr>
          <p:cNvPr id="734" name="Google Shape;734;p54"/>
          <p:cNvGrpSpPr/>
          <p:nvPr/>
        </p:nvGrpSpPr>
        <p:grpSpPr>
          <a:xfrm>
            <a:off x="3538719" y="2143272"/>
            <a:ext cx="2066591" cy="2066234"/>
            <a:chOff x="2974000" y="1609100"/>
            <a:chExt cx="2864695" cy="2864200"/>
          </a:xfrm>
        </p:grpSpPr>
        <p:sp>
          <p:nvSpPr>
            <p:cNvPr id="735" name="Google Shape;735;p54"/>
            <p:cNvSpPr/>
            <p:nvPr/>
          </p:nvSpPr>
          <p:spPr>
            <a:xfrm>
              <a:off x="2974000" y="1609100"/>
              <a:ext cx="1384955" cy="1384521"/>
            </a:xfrm>
            <a:custGeom>
              <a:avLst/>
              <a:gdLst/>
              <a:ahLst/>
              <a:cxnLst/>
              <a:rect l="l" t="t" r="r" b="b"/>
              <a:pathLst>
                <a:path w="25535" h="25527" extrusionOk="0">
                  <a:moveTo>
                    <a:pt x="1" y="1"/>
                  </a:moveTo>
                  <a:lnTo>
                    <a:pt x="1" y="25526"/>
                  </a:lnTo>
                  <a:lnTo>
                    <a:pt x="2750" y="25526"/>
                  </a:lnTo>
                  <a:lnTo>
                    <a:pt x="2750" y="2741"/>
                  </a:lnTo>
                  <a:lnTo>
                    <a:pt x="25535" y="2741"/>
                  </a:lnTo>
                  <a:lnTo>
                    <a:pt x="255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4"/>
            <p:cNvSpPr/>
            <p:nvPr/>
          </p:nvSpPr>
          <p:spPr>
            <a:xfrm>
              <a:off x="2974000" y="3088834"/>
              <a:ext cx="1384955" cy="1384466"/>
            </a:xfrm>
            <a:custGeom>
              <a:avLst/>
              <a:gdLst/>
              <a:ahLst/>
              <a:cxnLst/>
              <a:rect l="l" t="t" r="r" b="b"/>
              <a:pathLst>
                <a:path w="25535" h="25526" extrusionOk="0">
                  <a:moveTo>
                    <a:pt x="1" y="1"/>
                  </a:moveTo>
                  <a:lnTo>
                    <a:pt x="1" y="25526"/>
                  </a:lnTo>
                  <a:lnTo>
                    <a:pt x="25535" y="25526"/>
                  </a:lnTo>
                  <a:lnTo>
                    <a:pt x="25535" y="22785"/>
                  </a:lnTo>
                  <a:lnTo>
                    <a:pt x="2750" y="22785"/>
                  </a:lnTo>
                  <a:lnTo>
                    <a:pt x="27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4"/>
            <p:cNvSpPr/>
            <p:nvPr/>
          </p:nvSpPr>
          <p:spPr>
            <a:xfrm>
              <a:off x="4454228" y="1609100"/>
              <a:ext cx="1384466" cy="1384521"/>
            </a:xfrm>
            <a:custGeom>
              <a:avLst/>
              <a:gdLst/>
              <a:ahLst/>
              <a:cxnLst/>
              <a:rect l="l" t="t" r="r" b="b"/>
              <a:pathLst>
                <a:path w="25526" h="25527" extrusionOk="0">
                  <a:moveTo>
                    <a:pt x="0" y="1"/>
                  </a:moveTo>
                  <a:lnTo>
                    <a:pt x="0" y="2741"/>
                  </a:lnTo>
                  <a:lnTo>
                    <a:pt x="22776" y="2741"/>
                  </a:lnTo>
                  <a:lnTo>
                    <a:pt x="22776"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4"/>
            <p:cNvSpPr/>
            <p:nvPr/>
          </p:nvSpPr>
          <p:spPr>
            <a:xfrm>
              <a:off x="4454228" y="3088834"/>
              <a:ext cx="1384466" cy="1384466"/>
            </a:xfrm>
            <a:custGeom>
              <a:avLst/>
              <a:gdLst/>
              <a:ahLst/>
              <a:cxnLst/>
              <a:rect l="l" t="t" r="r" b="b"/>
              <a:pathLst>
                <a:path w="25526" h="25526" extrusionOk="0">
                  <a:moveTo>
                    <a:pt x="22776" y="1"/>
                  </a:moveTo>
                  <a:lnTo>
                    <a:pt x="22776" y="22785"/>
                  </a:lnTo>
                  <a:lnTo>
                    <a:pt x="0" y="22785"/>
                  </a:lnTo>
                  <a:lnTo>
                    <a:pt x="0" y="25526"/>
                  </a:lnTo>
                  <a:lnTo>
                    <a:pt x="25525" y="25526"/>
                  </a:lnTo>
                  <a:lnTo>
                    <a:pt x="25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 name="Google Shape;739;p54"/>
          <p:cNvSpPr txBox="1">
            <a:spLocks noGrp="1"/>
          </p:cNvSpPr>
          <p:nvPr>
            <p:ph type="subTitle" idx="4294967295"/>
          </p:nvPr>
        </p:nvSpPr>
        <p:spPr>
          <a:xfrm>
            <a:off x="1644289" y="1992487"/>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$150M</a:t>
            </a:r>
            <a:endParaRPr sz="165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Mercury</a:t>
            </a:r>
            <a:endParaRPr sz="140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1600"/>
              </a:spcAft>
              <a:buNone/>
            </a:pPr>
            <a:r>
              <a:rPr lang="es" sz="1000">
                <a:solidFill>
                  <a:schemeClr val="lt1"/>
                </a:solidFill>
              </a:rPr>
              <a:t>Mercury is the smallest planet in our Solar System</a:t>
            </a:r>
            <a:endParaRPr sz="1000">
              <a:solidFill>
                <a:schemeClr val="lt1"/>
              </a:solidFill>
            </a:endParaRPr>
          </a:p>
        </p:txBody>
      </p:sp>
      <p:sp>
        <p:nvSpPr>
          <p:cNvPr id="740" name="Google Shape;740;p54"/>
          <p:cNvSpPr txBox="1">
            <a:spLocks noGrp="1"/>
          </p:cNvSpPr>
          <p:nvPr>
            <p:ph type="subTitle" idx="4294967295"/>
          </p:nvPr>
        </p:nvSpPr>
        <p:spPr>
          <a:xfrm>
            <a:off x="1648750" y="3236859"/>
            <a:ext cx="1380300" cy="5718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50%</a:t>
            </a:r>
            <a:endParaRPr sz="165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Saturn</a:t>
            </a:r>
            <a:endParaRPr sz="1400">
              <a:solidFill>
                <a:schemeClr val="lt1"/>
              </a:solidFill>
              <a:latin typeface="DM Serif Display"/>
              <a:ea typeface="DM Serif Display"/>
              <a:cs typeface="DM Serif Display"/>
              <a:sym typeface="DM Serif Display"/>
            </a:endParaRPr>
          </a:p>
          <a:p>
            <a:pPr marL="0" lvl="0" indent="0" algn="r" rtl="0">
              <a:lnSpc>
                <a:spcPct val="100000"/>
              </a:lnSpc>
              <a:spcBef>
                <a:spcPts val="0"/>
              </a:spcBef>
              <a:spcAft>
                <a:spcPts val="1600"/>
              </a:spcAft>
              <a:buNone/>
            </a:pPr>
            <a:r>
              <a:rPr lang="es" sz="1000">
                <a:solidFill>
                  <a:schemeClr val="lt1"/>
                </a:solidFill>
              </a:rPr>
              <a:t>Saturn is composed mostly of hydrogen and helium</a:t>
            </a:r>
            <a:endParaRPr sz="1000">
              <a:solidFill>
                <a:schemeClr val="lt1"/>
              </a:solidFill>
            </a:endParaRPr>
          </a:p>
        </p:txBody>
      </p:sp>
      <p:sp>
        <p:nvSpPr>
          <p:cNvPr id="741" name="Google Shape;741;p54"/>
          <p:cNvSpPr txBox="1">
            <a:spLocks noGrp="1"/>
          </p:cNvSpPr>
          <p:nvPr>
            <p:ph type="subTitle" idx="4294967295"/>
          </p:nvPr>
        </p:nvSpPr>
        <p:spPr>
          <a:xfrm>
            <a:off x="6109901" y="1984335"/>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$75M</a:t>
            </a:r>
            <a:endParaRPr sz="165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Venus</a:t>
            </a:r>
            <a:endParaRPr sz="140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1600"/>
              </a:spcAft>
              <a:buNone/>
            </a:pPr>
            <a:r>
              <a:rPr lang="es" sz="1000">
                <a:solidFill>
                  <a:schemeClr val="lt1"/>
                </a:solidFill>
              </a:rPr>
              <a:t>Venus has a beautiful name, but it’s terribly hot</a:t>
            </a:r>
            <a:endParaRPr sz="1000">
              <a:solidFill>
                <a:schemeClr val="lt1"/>
              </a:solidFill>
            </a:endParaRPr>
          </a:p>
        </p:txBody>
      </p:sp>
      <p:sp>
        <p:nvSpPr>
          <p:cNvPr id="742" name="Google Shape;742;p54"/>
          <p:cNvSpPr txBox="1">
            <a:spLocks noGrp="1"/>
          </p:cNvSpPr>
          <p:nvPr>
            <p:ph type="subTitle" idx="4294967295"/>
          </p:nvPr>
        </p:nvSpPr>
        <p:spPr>
          <a:xfrm>
            <a:off x="6118406" y="3221010"/>
            <a:ext cx="1380300" cy="57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650">
                <a:solidFill>
                  <a:schemeClr val="lt1"/>
                </a:solidFill>
                <a:latin typeface="DM Serif Display"/>
                <a:ea typeface="DM Serif Display"/>
                <a:cs typeface="DM Serif Display"/>
                <a:sym typeface="DM Serif Display"/>
              </a:rPr>
              <a:t>25%</a:t>
            </a:r>
            <a:endParaRPr sz="165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0"/>
              </a:spcAft>
              <a:buNone/>
            </a:pPr>
            <a:r>
              <a:rPr lang="es" sz="1400">
                <a:solidFill>
                  <a:schemeClr val="lt1"/>
                </a:solidFill>
                <a:latin typeface="DM Serif Display"/>
                <a:ea typeface="DM Serif Display"/>
                <a:cs typeface="DM Serif Display"/>
                <a:sym typeface="DM Serif Display"/>
              </a:rPr>
              <a:t>Neptune</a:t>
            </a:r>
            <a:endParaRPr sz="1400">
              <a:solidFill>
                <a:schemeClr val="lt1"/>
              </a:solidFill>
              <a:latin typeface="DM Serif Display"/>
              <a:ea typeface="DM Serif Display"/>
              <a:cs typeface="DM Serif Display"/>
              <a:sym typeface="DM Serif Display"/>
            </a:endParaRPr>
          </a:p>
          <a:p>
            <a:pPr marL="0" lvl="0" indent="0" algn="l" rtl="0">
              <a:lnSpc>
                <a:spcPct val="100000"/>
              </a:lnSpc>
              <a:spcBef>
                <a:spcPts val="0"/>
              </a:spcBef>
              <a:spcAft>
                <a:spcPts val="1600"/>
              </a:spcAft>
              <a:buNone/>
            </a:pPr>
            <a:r>
              <a:rPr lang="es" sz="1000">
                <a:solidFill>
                  <a:schemeClr val="lt1"/>
                </a:solidFill>
              </a:rPr>
              <a:t>Neptune is the farthest planet from the Sun</a:t>
            </a:r>
            <a:endParaRPr sz="1000">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55"/>
          <p:cNvSpPr/>
          <p:nvPr/>
        </p:nvSpPr>
        <p:spPr>
          <a:xfrm>
            <a:off x="720000"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3324853"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6027556" y="1332550"/>
            <a:ext cx="2424900" cy="2627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1332550" y="3218700"/>
            <a:ext cx="6495300" cy="946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5"/>
          <p:cNvSpPr txBox="1">
            <a:spLocks noGrp="1"/>
          </p:cNvSpPr>
          <p:nvPr>
            <p:ph type="ctrTitle"/>
          </p:nvPr>
        </p:nvSpPr>
        <p:spPr>
          <a:xfrm>
            <a:off x="126315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Assets</a:t>
            </a:r>
            <a:endParaRPr>
              <a:solidFill>
                <a:schemeClr val="lt1"/>
              </a:solidFill>
            </a:endParaRPr>
          </a:p>
        </p:txBody>
      </p:sp>
      <p:sp>
        <p:nvSpPr>
          <p:cNvPr id="752" name="Google Shape;752;p55"/>
          <p:cNvSpPr txBox="1">
            <a:spLocks noGrp="1"/>
          </p:cNvSpPr>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What the company owns</a:t>
            </a:r>
            <a:endParaRPr>
              <a:solidFill>
                <a:schemeClr val="lt1"/>
              </a:solidFill>
            </a:endParaRPr>
          </a:p>
        </p:txBody>
      </p:sp>
      <p:sp>
        <p:nvSpPr>
          <p:cNvPr id="753" name="Google Shape;753;p55"/>
          <p:cNvSpPr txBox="1">
            <a:spLocks noGrp="1"/>
          </p:cNvSpPr>
          <p:nvPr>
            <p:ph type="ctrTitle" idx="2"/>
          </p:nvPr>
        </p:nvSpPr>
        <p:spPr>
          <a:xfrm>
            <a:off x="390270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Liabilities</a:t>
            </a:r>
            <a:endParaRPr>
              <a:solidFill>
                <a:schemeClr val="lt1"/>
              </a:solidFill>
            </a:endParaRPr>
          </a:p>
        </p:txBody>
      </p:sp>
      <p:sp>
        <p:nvSpPr>
          <p:cNvPr id="754" name="Google Shape;754;p55"/>
          <p:cNvSpPr txBox="1">
            <a:spLocks noGrp="1"/>
          </p:cNvSpPr>
          <p:nvPr>
            <p:ph type="subTitle" idx="3"/>
          </p:nvPr>
        </p:nvSpPr>
        <p:spPr>
          <a:xfrm>
            <a:off x="394965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What the company owes</a:t>
            </a:r>
            <a:endParaRPr>
              <a:solidFill>
                <a:schemeClr val="lt1"/>
              </a:solidFill>
            </a:endParaRPr>
          </a:p>
        </p:txBody>
      </p:sp>
      <p:sp>
        <p:nvSpPr>
          <p:cNvPr id="755" name="Google Shape;755;p55"/>
          <p:cNvSpPr txBox="1">
            <a:spLocks noGrp="1"/>
          </p:cNvSpPr>
          <p:nvPr>
            <p:ph type="ctrTitle" idx="4"/>
          </p:nvPr>
        </p:nvSpPr>
        <p:spPr>
          <a:xfrm>
            <a:off x="6589500" y="1910650"/>
            <a:ext cx="13386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Equity</a:t>
            </a:r>
            <a:endParaRPr>
              <a:solidFill>
                <a:schemeClr val="lt1"/>
              </a:solidFill>
            </a:endParaRPr>
          </a:p>
        </p:txBody>
      </p:sp>
      <p:sp>
        <p:nvSpPr>
          <p:cNvPr id="756" name="Google Shape;756;p55"/>
          <p:cNvSpPr txBox="1">
            <a:spLocks noGrp="1"/>
          </p:cNvSpPr>
          <p:nvPr>
            <p:ph type="subTitle" idx="5"/>
          </p:nvPr>
        </p:nvSpPr>
        <p:spPr>
          <a:xfrm>
            <a:off x="6636450" y="2426522"/>
            <a:ext cx="1244400" cy="7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The difference between assets and liabilities</a:t>
            </a:r>
            <a:endParaRPr>
              <a:solidFill>
                <a:schemeClr val="lt1"/>
              </a:solidFill>
            </a:endParaRPr>
          </a:p>
        </p:txBody>
      </p:sp>
      <p:sp>
        <p:nvSpPr>
          <p:cNvPr id="757" name="Google Shape;757;p55"/>
          <p:cNvSpPr txBox="1">
            <a:spLocks noGrp="1"/>
          </p:cNvSpPr>
          <p:nvPr>
            <p:ph type="title" idx="6"/>
          </p:nvPr>
        </p:nvSpPr>
        <p:spPr>
          <a:xfrm>
            <a:off x="1422605"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1M</a:t>
            </a:r>
            <a:endParaRPr>
              <a:solidFill>
                <a:schemeClr val="lt1"/>
              </a:solidFill>
            </a:endParaRPr>
          </a:p>
        </p:txBody>
      </p:sp>
      <p:sp>
        <p:nvSpPr>
          <p:cNvPr id="758" name="Google Shape;758;p55"/>
          <p:cNvSpPr txBox="1">
            <a:spLocks noGrp="1"/>
          </p:cNvSpPr>
          <p:nvPr>
            <p:ph type="title" idx="7"/>
          </p:nvPr>
        </p:nvSpPr>
        <p:spPr>
          <a:xfrm>
            <a:off x="4038680"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300K</a:t>
            </a:r>
            <a:endParaRPr>
              <a:solidFill>
                <a:schemeClr val="lt1"/>
              </a:solidFill>
            </a:endParaRPr>
          </a:p>
        </p:txBody>
      </p:sp>
      <p:sp>
        <p:nvSpPr>
          <p:cNvPr id="759" name="Google Shape;759;p55"/>
          <p:cNvSpPr txBox="1">
            <a:spLocks noGrp="1"/>
          </p:cNvSpPr>
          <p:nvPr>
            <p:ph type="title" idx="8"/>
          </p:nvPr>
        </p:nvSpPr>
        <p:spPr>
          <a:xfrm>
            <a:off x="6749255" y="3223975"/>
            <a:ext cx="101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700K</a:t>
            </a:r>
            <a:endParaRPr>
              <a:solidFill>
                <a:schemeClr val="lt1"/>
              </a:solidFill>
            </a:endParaRPr>
          </a:p>
        </p:txBody>
      </p:sp>
      <p:sp>
        <p:nvSpPr>
          <p:cNvPr id="760" name="Google Shape;760;p55"/>
          <p:cNvSpPr txBox="1">
            <a:spLocks noGrp="1"/>
          </p:cNvSpPr>
          <p:nvPr>
            <p:ph type="ctrTitle" idx="9"/>
          </p:nvPr>
        </p:nvSpPr>
        <p:spPr>
          <a:xfrm>
            <a:off x="723600" y="470625"/>
            <a:ext cx="20781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Balance Sheet</a:t>
            </a:r>
            <a:endParaRPr/>
          </a:p>
        </p:txBody>
      </p:sp>
      <p:sp>
        <p:nvSpPr>
          <p:cNvPr id="761" name="Google Shape;761;p55"/>
          <p:cNvSpPr/>
          <p:nvPr/>
        </p:nvSpPr>
        <p:spPr>
          <a:xfrm>
            <a:off x="7021611" y="1562840"/>
            <a:ext cx="485930" cy="443983"/>
          </a:xfrm>
          <a:custGeom>
            <a:avLst/>
            <a:gdLst/>
            <a:ahLst/>
            <a:cxnLst/>
            <a:rect l="l" t="t" r="r" b="b"/>
            <a:pathLst>
              <a:path w="10397" h="9499" extrusionOk="0">
                <a:moveTo>
                  <a:pt x="5281" y="306"/>
                </a:moveTo>
                <a:cubicBezTo>
                  <a:pt x="5312" y="306"/>
                  <a:pt x="5337" y="330"/>
                  <a:pt x="5335" y="360"/>
                </a:cubicBezTo>
                <a:lnTo>
                  <a:pt x="5335" y="706"/>
                </a:lnTo>
                <a:cubicBezTo>
                  <a:pt x="5287" y="696"/>
                  <a:pt x="5239" y="692"/>
                  <a:pt x="5190" y="692"/>
                </a:cubicBezTo>
                <a:cubicBezTo>
                  <a:pt x="5141" y="692"/>
                  <a:pt x="5092" y="696"/>
                  <a:pt x="5043" y="706"/>
                </a:cubicBezTo>
                <a:lnTo>
                  <a:pt x="5043" y="360"/>
                </a:lnTo>
                <a:cubicBezTo>
                  <a:pt x="5043" y="330"/>
                  <a:pt x="5067" y="306"/>
                  <a:pt x="5097" y="306"/>
                </a:cubicBezTo>
                <a:close/>
                <a:moveTo>
                  <a:pt x="5190" y="996"/>
                </a:moveTo>
                <a:cubicBezTo>
                  <a:pt x="5641" y="996"/>
                  <a:pt x="5801" y="1600"/>
                  <a:pt x="5408" y="1824"/>
                </a:cubicBezTo>
                <a:cubicBezTo>
                  <a:pt x="5344" y="1860"/>
                  <a:pt x="5271" y="1880"/>
                  <a:pt x="5197" y="1880"/>
                </a:cubicBezTo>
                <a:cubicBezTo>
                  <a:pt x="5195" y="1880"/>
                  <a:pt x="5192" y="1880"/>
                  <a:pt x="5190" y="1880"/>
                </a:cubicBezTo>
                <a:lnTo>
                  <a:pt x="5190" y="1881"/>
                </a:lnTo>
                <a:cubicBezTo>
                  <a:pt x="4945" y="1881"/>
                  <a:pt x="4747" y="1683"/>
                  <a:pt x="4747" y="1439"/>
                </a:cubicBezTo>
                <a:cubicBezTo>
                  <a:pt x="4747" y="1194"/>
                  <a:pt x="4945" y="996"/>
                  <a:pt x="5190" y="996"/>
                </a:cubicBezTo>
                <a:close/>
                <a:moveTo>
                  <a:pt x="1904" y="1936"/>
                </a:moveTo>
                <a:cubicBezTo>
                  <a:pt x="2131" y="1936"/>
                  <a:pt x="2246" y="2212"/>
                  <a:pt x="2084" y="2374"/>
                </a:cubicBezTo>
                <a:cubicBezTo>
                  <a:pt x="2032" y="2425"/>
                  <a:pt x="1969" y="2449"/>
                  <a:pt x="1906" y="2449"/>
                </a:cubicBezTo>
                <a:cubicBezTo>
                  <a:pt x="1775" y="2449"/>
                  <a:pt x="1648" y="2347"/>
                  <a:pt x="1648" y="2192"/>
                </a:cubicBezTo>
                <a:cubicBezTo>
                  <a:pt x="1648" y="2051"/>
                  <a:pt x="1763" y="1936"/>
                  <a:pt x="1904" y="1936"/>
                </a:cubicBezTo>
                <a:close/>
                <a:moveTo>
                  <a:pt x="8495" y="1936"/>
                </a:moveTo>
                <a:lnTo>
                  <a:pt x="8495" y="1937"/>
                </a:lnTo>
                <a:cubicBezTo>
                  <a:pt x="8723" y="1937"/>
                  <a:pt x="8837" y="2213"/>
                  <a:pt x="8676" y="2374"/>
                </a:cubicBezTo>
                <a:cubicBezTo>
                  <a:pt x="8624" y="2426"/>
                  <a:pt x="8560" y="2449"/>
                  <a:pt x="8497" y="2449"/>
                </a:cubicBezTo>
                <a:cubicBezTo>
                  <a:pt x="8365" y="2449"/>
                  <a:pt x="8239" y="2347"/>
                  <a:pt x="8239" y="2193"/>
                </a:cubicBezTo>
                <a:cubicBezTo>
                  <a:pt x="8239" y="2052"/>
                  <a:pt x="8353" y="1936"/>
                  <a:pt x="8495" y="1936"/>
                </a:cubicBezTo>
                <a:close/>
                <a:moveTo>
                  <a:pt x="1997" y="2745"/>
                </a:moveTo>
                <a:lnTo>
                  <a:pt x="2975" y="4810"/>
                </a:lnTo>
                <a:lnTo>
                  <a:pt x="832" y="4810"/>
                </a:lnTo>
                <a:lnTo>
                  <a:pt x="1811" y="2745"/>
                </a:lnTo>
                <a:cubicBezTo>
                  <a:pt x="1842" y="2751"/>
                  <a:pt x="1873" y="2753"/>
                  <a:pt x="1904" y="2753"/>
                </a:cubicBezTo>
                <a:cubicBezTo>
                  <a:pt x="1935" y="2753"/>
                  <a:pt x="1966" y="2751"/>
                  <a:pt x="1997" y="2745"/>
                </a:cubicBezTo>
                <a:close/>
                <a:moveTo>
                  <a:pt x="8587" y="2745"/>
                </a:moveTo>
                <a:lnTo>
                  <a:pt x="9566" y="4810"/>
                </a:lnTo>
                <a:lnTo>
                  <a:pt x="7423" y="4810"/>
                </a:lnTo>
                <a:lnTo>
                  <a:pt x="8402" y="2745"/>
                </a:lnTo>
                <a:cubicBezTo>
                  <a:pt x="8433" y="2751"/>
                  <a:pt x="8464" y="2753"/>
                  <a:pt x="8495" y="2753"/>
                </a:cubicBezTo>
                <a:cubicBezTo>
                  <a:pt x="8526" y="2753"/>
                  <a:pt x="8557" y="2751"/>
                  <a:pt x="8587" y="2745"/>
                </a:cubicBezTo>
                <a:close/>
                <a:moveTo>
                  <a:pt x="3398" y="5114"/>
                </a:moveTo>
                <a:cubicBezTo>
                  <a:pt x="3455" y="5116"/>
                  <a:pt x="3502" y="5161"/>
                  <a:pt x="3502" y="5218"/>
                </a:cubicBezTo>
                <a:lnTo>
                  <a:pt x="3502" y="5318"/>
                </a:lnTo>
                <a:cubicBezTo>
                  <a:pt x="3502" y="5375"/>
                  <a:pt x="3455" y="5421"/>
                  <a:pt x="3398" y="5423"/>
                </a:cubicBezTo>
                <a:lnTo>
                  <a:pt x="410" y="5423"/>
                </a:lnTo>
                <a:cubicBezTo>
                  <a:pt x="352" y="5421"/>
                  <a:pt x="306" y="5375"/>
                  <a:pt x="306" y="5318"/>
                </a:cubicBezTo>
                <a:lnTo>
                  <a:pt x="306" y="5218"/>
                </a:lnTo>
                <a:cubicBezTo>
                  <a:pt x="306" y="5161"/>
                  <a:pt x="352" y="5116"/>
                  <a:pt x="410" y="5114"/>
                </a:cubicBezTo>
                <a:close/>
                <a:moveTo>
                  <a:pt x="9989" y="5114"/>
                </a:moveTo>
                <a:cubicBezTo>
                  <a:pt x="10047" y="5116"/>
                  <a:pt x="10092" y="5161"/>
                  <a:pt x="10094" y="5218"/>
                </a:cubicBezTo>
                <a:lnTo>
                  <a:pt x="10094" y="5318"/>
                </a:lnTo>
                <a:cubicBezTo>
                  <a:pt x="10092" y="5375"/>
                  <a:pt x="10047" y="5421"/>
                  <a:pt x="9989" y="5423"/>
                </a:cubicBezTo>
                <a:lnTo>
                  <a:pt x="7000" y="5423"/>
                </a:lnTo>
                <a:cubicBezTo>
                  <a:pt x="6944" y="5421"/>
                  <a:pt x="6898" y="5375"/>
                  <a:pt x="6897" y="5318"/>
                </a:cubicBezTo>
                <a:lnTo>
                  <a:pt x="6897" y="5218"/>
                </a:lnTo>
                <a:cubicBezTo>
                  <a:pt x="6897" y="5161"/>
                  <a:pt x="6944" y="5116"/>
                  <a:pt x="7000" y="5114"/>
                </a:cubicBezTo>
                <a:close/>
                <a:moveTo>
                  <a:pt x="9675" y="5727"/>
                </a:moveTo>
                <a:cubicBezTo>
                  <a:pt x="9528" y="6222"/>
                  <a:pt x="9073" y="6561"/>
                  <a:pt x="8557" y="6563"/>
                </a:cubicBezTo>
                <a:cubicBezTo>
                  <a:pt x="8040" y="6561"/>
                  <a:pt x="7585" y="6222"/>
                  <a:pt x="7438" y="5727"/>
                </a:cubicBezTo>
                <a:close/>
                <a:moveTo>
                  <a:pt x="2962" y="5727"/>
                </a:moveTo>
                <a:cubicBezTo>
                  <a:pt x="2814" y="6222"/>
                  <a:pt x="2359" y="6561"/>
                  <a:pt x="1842" y="6563"/>
                </a:cubicBezTo>
                <a:lnTo>
                  <a:pt x="1842" y="6564"/>
                </a:lnTo>
                <a:cubicBezTo>
                  <a:pt x="1325" y="6563"/>
                  <a:pt x="871" y="6222"/>
                  <a:pt x="723" y="5727"/>
                </a:cubicBezTo>
                <a:close/>
                <a:moveTo>
                  <a:pt x="6342" y="8275"/>
                </a:moveTo>
                <a:cubicBezTo>
                  <a:pt x="6399" y="8276"/>
                  <a:pt x="6446" y="8322"/>
                  <a:pt x="6446" y="8379"/>
                </a:cubicBezTo>
                <a:lnTo>
                  <a:pt x="6446" y="8583"/>
                </a:lnTo>
                <a:lnTo>
                  <a:pt x="3934" y="8583"/>
                </a:lnTo>
                <a:lnTo>
                  <a:pt x="3934" y="8379"/>
                </a:lnTo>
                <a:cubicBezTo>
                  <a:pt x="3934" y="8322"/>
                  <a:pt x="3980" y="8275"/>
                  <a:pt x="4038" y="8275"/>
                </a:cubicBezTo>
                <a:close/>
                <a:moveTo>
                  <a:pt x="5097" y="0"/>
                </a:moveTo>
                <a:cubicBezTo>
                  <a:pt x="4899" y="0"/>
                  <a:pt x="4739" y="161"/>
                  <a:pt x="4739" y="358"/>
                </a:cubicBezTo>
                <a:lnTo>
                  <a:pt x="4739" y="843"/>
                </a:lnTo>
                <a:cubicBezTo>
                  <a:pt x="4540" y="994"/>
                  <a:pt x="4429" y="1232"/>
                  <a:pt x="4444" y="1481"/>
                </a:cubicBezTo>
                <a:lnTo>
                  <a:pt x="2958" y="1888"/>
                </a:lnTo>
                <a:cubicBezTo>
                  <a:pt x="2784" y="1936"/>
                  <a:pt x="2607" y="1971"/>
                  <a:pt x="2429" y="1994"/>
                </a:cubicBezTo>
                <a:cubicBezTo>
                  <a:pt x="2342" y="1764"/>
                  <a:pt x="2126" y="1631"/>
                  <a:pt x="1903" y="1631"/>
                </a:cubicBezTo>
                <a:cubicBezTo>
                  <a:pt x="1793" y="1631"/>
                  <a:pt x="1682" y="1663"/>
                  <a:pt x="1583" y="1731"/>
                </a:cubicBezTo>
                <a:cubicBezTo>
                  <a:pt x="1285" y="1940"/>
                  <a:pt x="1260" y="2374"/>
                  <a:pt x="1535" y="2615"/>
                </a:cubicBezTo>
                <a:lnTo>
                  <a:pt x="496" y="4810"/>
                </a:lnTo>
                <a:lnTo>
                  <a:pt x="410" y="4810"/>
                </a:lnTo>
                <a:cubicBezTo>
                  <a:pt x="184" y="4810"/>
                  <a:pt x="2" y="4992"/>
                  <a:pt x="0" y="5218"/>
                </a:cubicBezTo>
                <a:lnTo>
                  <a:pt x="0" y="5318"/>
                </a:lnTo>
                <a:cubicBezTo>
                  <a:pt x="2" y="5542"/>
                  <a:pt x="184" y="5725"/>
                  <a:pt x="410" y="5725"/>
                </a:cubicBezTo>
                <a:cubicBezTo>
                  <a:pt x="562" y="6395"/>
                  <a:pt x="1157" y="6868"/>
                  <a:pt x="1842" y="6868"/>
                </a:cubicBezTo>
                <a:cubicBezTo>
                  <a:pt x="2528" y="6868"/>
                  <a:pt x="3122" y="6395"/>
                  <a:pt x="3276" y="5725"/>
                </a:cubicBezTo>
                <a:lnTo>
                  <a:pt x="3398" y="5725"/>
                </a:lnTo>
                <a:cubicBezTo>
                  <a:pt x="3624" y="5725"/>
                  <a:pt x="3806" y="5544"/>
                  <a:pt x="3807" y="5318"/>
                </a:cubicBezTo>
                <a:lnTo>
                  <a:pt x="3807" y="5218"/>
                </a:lnTo>
                <a:cubicBezTo>
                  <a:pt x="3806" y="4992"/>
                  <a:pt x="3624" y="4810"/>
                  <a:pt x="3398" y="4810"/>
                </a:cubicBezTo>
                <a:lnTo>
                  <a:pt x="3312" y="4810"/>
                </a:lnTo>
                <a:lnTo>
                  <a:pt x="2273" y="2615"/>
                </a:lnTo>
                <a:cubicBezTo>
                  <a:pt x="2367" y="2532"/>
                  <a:pt x="2430" y="2421"/>
                  <a:pt x="2454" y="2298"/>
                </a:cubicBezTo>
                <a:cubicBezTo>
                  <a:pt x="2651" y="2273"/>
                  <a:pt x="2846" y="2234"/>
                  <a:pt x="3039" y="2182"/>
                </a:cubicBezTo>
                <a:lnTo>
                  <a:pt x="4522" y="1775"/>
                </a:lnTo>
                <a:cubicBezTo>
                  <a:pt x="4573" y="1876"/>
                  <a:pt x="4647" y="1963"/>
                  <a:pt x="4738" y="2033"/>
                </a:cubicBezTo>
                <a:lnTo>
                  <a:pt x="4738" y="7970"/>
                </a:lnTo>
                <a:lnTo>
                  <a:pt x="4036" y="7970"/>
                </a:lnTo>
                <a:cubicBezTo>
                  <a:pt x="3810" y="7970"/>
                  <a:pt x="3628" y="8153"/>
                  <a:pt x="3627" y="8379"/>
                </a:cubicBezTo>
                <a:lnTo>
                  <a:pt x="3627" y="8589"/>
                </a:lnTo>
                <a:cubicBezTo>
                  <a:pt x="3433" y="8624"/>
                  <a:pt x="3292" y="8793"/>
                  <a:pt x="3290" y="8991"/>
                </a:cubicBezTo>
                <a:lnTo>
                  <a:pt x="3290" y="9091"/>
                </a:lnTo>
                <a:cubicBezTo>
                  <a:pt x="3292" y="9316"/>
                  <a:pt x="3473" y="9499"/>
                  <a:pt x="3700" y="9499"/>
                </a:cubicBezTo>
                <a:lnTo>
                  <a:pt x="4833" y="9499"/>
                </a:lnTo>
                <a:cubicBezTo>
                  <a:pt x="4917" y="9499"/>
                  <a:pt x="4985" y="9430"/>
                  <a:pt x="4985" y="9347"/>
                </a:cubicBezTo>
                <a:cubicBezTo>
                  <a:pt x="4985" y="9262"/>
                  <a:pt x="4917" y="9194"/>
                  <a:pt x="4833" y="9194"/>
                </a:cubicBezTo>
                <a:lnTo>
                  <a:pt x="3700" y="9194"/>
                </a:lnTo>
                <a:cubicBezTo>
                  <a:pt x="3642" y="9193"/>
                  <a:pt x="3596" y="9147"/>
                  <a:pt x="3596" y="9091"/>
                </a:cubicBezTo>
                <a:lnTo>
                  <a:pt x="3596" y="8991"/>
                </a:lnTo>
                <a:cubicBezTo>
                  <a:pt x="3596" y="8933"/>
                  <a:pt x="3642" y="8888"/>
                  <a:pt x="3700" y="8886"/>
                </a:cubicBezTo>
                <a:lnTo>
                  <a:pt x="6688" y="8886"/>
                </a:lnTo>
                <a:cubicBezTo>
                  <a:pt x="6745" y="8888"/>
                  <a:pt x="6792" y="8933"/>
                  <a:pt x="6792" y="8991"/>
                </a:cubicBezTo>
                <a:lnTo>
                  <a:pt x="6792" y="9091"/>
                </a:lnTo>
                <a:cubicBezTo>
                  <a:pt x="6792" y="9147"/>
                  <a:pt x="6745" y="9193"/>
                  <a:pt x="6688" y="9194"/>
                </a:cubicBezTo>
                <a:lnTo>
                  <a:pt x="5544" y="9194"/>
                </a:lnTo>
                <a:cubicBezTo>
                  <a:pt x="5460" y="9194"/>
                  <a:pt x="5392" y="9262"/>
                  <a:pt x="5392" y="9347"/>
                </a:cubicBezTo>
                <a:cubicBezTo>
                  <a:pt x="5392" y="9430"/>
                  <a:pt x="5460" y="9499"/>
                  <a:pt x="5544" y="9499"/>
                </a:cubicBezTo>
                <a:lnTo>
                  <a:pt x="6688" y="9499"/>
                </a:lnTo>
                <a:cubicBezTo>
                  <a:pt x="6914" y="9499"/>
                  <a:pt x="7096" y="9316"/>
                  <a:pt x="7097" y="9091"/>
                </a:cubicBezTo>
                <a:lnTo>
                  <a:pt x="7097" y="8991"/>
                </a:lnTo>
                <a:cubicBezTo>
                  <a:pt x="7097" y="8789"/>
                  <a:pt x="6949" y="8617"/>
                  <a:pt x="6750" y="8587"/>
                </a:cubicBezTo>
                <a:lnTo>
                  <a:pt x="6750" y="8379"/>
                </a:lnTo>
                <a:cubicBezTo>
                  <a:pt x="6750" y="8153"/>
                  <a:pt x="6567" y="7970"/>
                  <a:pt x="6341" y="7970"/>
                </a:cubicBezTo>
                <a:lnTo>
                  <a:pt x="5639" y="7970"/>
                </a:lnTo>
                <a:lnTo>
                  <a:pt x="5639" y="5623"/>
                </a:lnTo>
                <a:cubicBezTo>
                  <a:pt x="5637" y="5541"/>
                  <a:pt x="5569" y="5476"/>
                  <a:pt x="5487" y="5476"/>
                </a:cubicBezTo>
                <a:cubicBezTo>
                  <a:pt x="5405" y="5476"/>
                  <a:pt x="5338" y="5541"/>
                  <a:pt x="5335" y="5623"/>
                </a:cubicBezTo>
                <a:lnTo>
                  <a:pt x="5335" y="7971"/>
                </a:lnTo>
                <a:lnTo>
                  <a:pt x="5042" y="7971"/>
                </a:lnTo>
                <a:lnTo>
                  <a:pt x="5042" y="2170"/>
                </a:lnTo>
                <a:cubicBezTo>
                  <a:pt x="5090" y="2180"/>
                  <a:pt x="5139" y="2184"/>
                  <a:pt x="5188" y="2184"/>
                </a:cubicBezTo>
                <a:cubicBezTo>
                  <a:pt x="5238" y="2184"/>
                  <a:pt x="5287" y="2180"/>
                  <a:pt x="5335" y="2170"/>
                </a:cubicBezTo>
                <a:lnTo>
                  <a:pt x="5335" y="4912"/>
                </a:lnTo>
                <a:cubicBezTo>
                  <a:pt x="5338" y="4996"/>
                  <a:pt x="5405" y="5060"/>
                  <a:pt x="5487" y="5060"/>
                </a:cubicBezTo>
                <a:cubicBezTo>
                  <a:pt x="5569" y="5060"/>
                  <a:pt x="5637" y="4996"/>
                  <a:pt x="5639" y="4912"/>
                </a:cubicBezTo>
                <a:lnTo>
                  <a:pt x="5639" y="2033"/>
                </a:lnTo>
                <a:cubicBezTo>
                  <a:pt x="5731" y="1963"/>
                  <a:pt x="5806" y="1873"/>
                  <a:pt x="5857" y="1769"/>
                </a:cubicBezTo>
                <a:lnTo>
                  <a:pt x="7360" y="2181"/>
                </a:lnTo>
                <a:cubicBezTo>
                  <a:pt x="7551" y="2234"/>
                  <a:pt x="7746" y="2273"/>
                  <a:pt x="7944" y="2298"/>
                </a:cubicBezTo>
                <a:cubicBezTo>
                  <a:pt x="7967" y="2421"/>
                  <a:pt x="8032" y="2532"/>
                  <a:pt x="8126" y="2615"/>
                </a:cubicBezTo>
                <a:lnTo>
                  <a:pt x="7085" y="4810"/>
                </a:lnTo>
                <a:lnTo>
                  <a:pt x="6999" y="4810"/>
                </a:lnTo>
                <a:cubicBezTo>
                  <a:pt x="6774" y="4810"/>
                  <a:pt x="6591" y="4992"/>
                  <a:pt x="6591" y="5218"/>
                </a:cubicBezTo>
                <a:lnTo>
                  <a:pt x="6591" y="5318"/>
                </a:lnTo>
                <a:cubicBezTo>
                  <a:pt x="6591" y="5544"/>
                  <a:pt x="6774" y="5725"/>
                  <a:pt x="6999" y="5727"/>
                </a:cubicBezTo>
                <a:lnTo>
                  <a:pt x="7122" y="5727"/>
                </a:lnTo>
                <a:cubicBezTo>
                  <a:pt x="7275" y="6395"/>
                  <a:pt x="7870" y="6868"/>
                  <a:pt x="8555" y="6868"/>
                </a:cubicBezTo>
                <a:cubicBezTo>
                  <a:pt x="9240" y="6868"/>
                  <a:pt x="9835" y="6395"/>
                  <a:pt x="9989" y="5727"/>
                </a:cubicBezTo>
                <a:cubicBezTo>
                  <a:pt x="10214" y="5725"/>
                  <a:pt x="10397" y="5542"/>
                  <a:pt x="10397" y="5318"/>
                </a:cubicBezTo>
                <a:lnTo>
                  <a:pt x="10397" y="5218"/>
                </a:lnTo>
                <a:cubicBezTo>
                  <a:pt x="10397" y="4993"/>
                  <a:pt x="10215" y="4810"/>
                  <a:pt x="9989" y="4810"/>
                </a:cubicBezTo>
                <a:lnTo>
                  <a:pt x="9904" y="4810"/>
                </a:lnTo>
                <a:lnTo>
                  <a:pt x="8863" y="2615"/>
                </a:lnTo>
                <a:cubicBezTo>
                  <a:pt x="9138" y="2374"/>
                  <a:pt x="9114" y="1940"/>
                  <a:pt x="8815" y="1731"/>
                </a:cubicBezTo>
                <a:cubicBezTo>
                  <a:pt x="8716" y="1663"/>
                  <a:pt x="8606" y="1632"/>
                  <a:pt x="8497" y="1632"/>
                </a:cubicBezTo>
                <a:cubicBezTo>
                  <a:pt x="8273" y="1632"/>
                  <a:pt x="8058" y="1765"/>
                  <a:pt x="7971" y="1994"/>
                </a:cubicBezTo>
                <a:cubicBezTo>
                  <a:pt x="7792" y="1971"/>
                  <a:pt x="7616" y="1936"/>
                  <a:pt x="7442" y="1888"/>
                </a:cubicBezTo>
                <a:lnTo>
                  <a:pt x="5936" y="1476"/>
                </a:lnTo>
                <a:cubicBezTo>
                  <a:pt x="5948" y="1228"/>
                  <a:pt x="5837" y="992"/>
                  <a:pt x="5641" y="843"/>
                </a:cubicBezTo>
                <a:lnTo>
                  <a:pt x="5641" y="358"/>
                </a:lnTo>
                <a:cubicBezTo>
                  <a:pt x="5641" y="161"/>
                  <a:pt x="5479" y="0"/>
                  <a:pt x="5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 name="Google Shape;762;p55"/>
          <p:cNvGrpSpPr/>
          <p:nvPr/>
        </p:nvGrpSpPr>
        <p:grpSpPr>
          <a:xfrm>
            <a:off x="4384639" y="1562851"/>
            <a:ext cx="403166" cy="443976"/>
            <a:chOff x="2994525" y="238125"/>
            <a:chExt cx="245250" cy="270075"/>
          </a:xfrm>
        </p:grpSpPr>
        <p:sp>
          <p:nvSpPr>
            <p:cNvPr id="763" name="Google Shape;763;p55"/>
            <p:cNvSpPr/>
            <p:nvPr/>
          </p:nvSpPr>
          <p:spPr>
            <a:xfrm>
              <a:off x="3069425" y="302250"/>
              <a:ext cx="95475" cy="124075"/>
            </a:xfrm>
            <a:custGeom>
              <a:avLst/>
              <a:gdLst/>
              <a:ahLst/>
              <a:cxnLst/>
              <a:rect l="l" t="t" r="r" b="b"/>
              <a:pathLst>
                <a:path w="3819" h="4963" extrusionOk="0">
                  <a:moveTo>
                    <a:pt x="1909" y="319"/>
                  </a:moveTo>
                  <a:cubicBezTo>
                    <a:pt x="1953" y="319"/>
                    <a:pt x="1998" y="323"/>
                    <a:pt x="2043" y="332"/>
                  </a:cubicBezTo>
                  <a:cubicBezTo>
                    <a:pt x="2359" y="397"/>
                    <a:pt x="2587" y="674"/>
                    <a:pt x="2587" y="997"/>
                  </a:cubicBezTo>
                  <a:lnTo>
                    <a:pt x="2587" y="1172"/>
                  </a:lnTo>
                  <a:cubicBezTo>
                    <a:pt x="2331" y="1088"/>
                    <a:pt x="2223" y="819"/>
                    <a:pt x="2218" y="806"/>
                  </a:cubicBezTo>
                  <a:cubicBezTo>
                    <a:pt x="2192" y="739"/>
                    <a:pt x="2131" y="704"/>
                    <a:pt x="2070" y="704"/>
                  </a:cubicBezTo>
                  <a:cubicBezTo>
                    <a:pt x="2015" y="704"/>
                    <a:pt x="1961" y="731"/>
                    <a:pt x="1931" y="787"/>
                  </a:cubicBezTo>
                  <a:cubicBezTo>
                    <a:pt x="1928" y="791"/>
                    <a:pt x="1740" y="1129"/>
                    <a:pt x="1231" y="1188"/>
                  </a:cubicBezTo>
                  <a:lnTo>
                    <a:pt x="1231" y="996"/>
                  </a:lnTo>
                  <a:cubicBezTo>
                    <a:pt x="1231" y="905"/>
                    <a:pt x="1249" y="815"/>
                    <a:pt x="1285" y="732"/>
                  </a:cubicBezTo>
                  <a:lnTo>
                    <a:pt x="1285" y="733"/>
                  </a:lnTo>
                  <a:cubicBezTo>
                    <a:pt x="1392" y="478"/>
                    <a:pt x="1641" y="319"/>
                    <a:pt x="1909" y="319"/>
                  </a:cubicBezTo>
                  <a:close/>
                  <a:moveTo>
                    <a:pt x="2048" y="1141"/>
                  </a:moveTo>
                  <a:cubicBezTo>
                    <a:pt x="2152" y="1284"/>
                    <a:pt x="2325" y="1448"/>
                    <a:pt x="2587" y="1499"/>
                  </a:cubicBezTo>
                  <a:lnTo>
                    <a:pt x="2587" y="1716"/>
                  </a:lnTo>
                  <a:cubicBezTo>
                    <a:pt x="2587" y="2078"/>
                    <a:pt x="2300" y="2377"/>
                    <a:pt x="1938" y="2393"/>
                  </a:cubicBezTo>
                  <a:lnTo>
                    <a:pt x="1881" y="2393"/>
                  </a:lnTo>
                  <a:cubicBezTo>
                    <a:pt x="1518" y="2377"/>
                    <a:pt x="1231" y="2079"/>
                    <a:pt x="1231" y="1716"/>
                  </a:cubicBezTo>
                  <a:lnTo>
                    <a:pt x="1231" y="1507"/>
                  </a:lnTo>
                  <a:cubicBezTo>
                    <a:pt x="1638" y="1469"/>
                    <a:pt x="1899" y="1289"/>
                    <a:pt x="2048" y="1141"/>
                  </a:cubicBezTo>
                  <a:close/>
                  <a:moveTo>
                    <a:pt x="1930" y="2711"/>
                  </a:moveTo>
                  <a:cubicBezTo>
                    <a:pt x="1946" y="2711"/>
                    <a:pt x="1962" y="2712"/>
                    <a:pt x="1978" y="2712"/>
                  </a:cubicBezTo>
                  <a:lnTo>
                    <a:pt x="1989" y="2712"/>
                  </a:lnTo>
                  <a:cubicBezTo>
                    <a:pt x="2013" y="2715"/>
                    <a:pt x="2036" y="2716"/>
                    <a:pt x="2060" y="2719"/>
                  </a:cubicBezTo>
                  <a:lnTo>
                    <a:pt x="2097" y="2724"/>
                  </a:lnTo>
                  <a:lnTo>
                    <a:pt x="2012" y="2887"/>
                  </a:lnTo>
                  <a:lnTo>
                    <a:pt x="1805" y="2887"/>
                  </a:lnTo>
                  <a:lnTo>
                    <a:pt x="1721" y="2724"/>
                  </a:lnTo>
                  <a:cubicBezTo>
                    <a:pt x="1733" y="2723"/>
                    <a:pt x="1745" y="2720"/>
                    <a:pt x="1757" y="2719"/>
                  </a:cubicBezTo>
                  <a:cubicBezTo>
                    <a:pt x="1780" y="2716"/>
                    <a:pt x="1805" y="2715"/>
                    <a:pt x="1829" y="2712"/>
                  </a:cubicBezTo>
                  <a:lnTo>
                    <a:pt x="1840" y="2712"/>
                  </a:lnTo>
                  <a:cubicBezTo>
                    <a:pt x="1856" y="2712"/>
                    <a:pt x="1870" y="2711"/>
                    <a:pt x="1887" y="2711"/>
                  </a:cubicBezTo>
                  <a:close/>
                  <a:moveTo>
                    <a:pt x="1984" y="3205"/>
                  </a:moveTo>
                  <a:lnTo>
                    <a:pt x="2168" y="4003"/>
                  </a:lnTo>
                  <a:lnTo>
                    <a:pt x="1910" y="4240"/>
                  </a:lnTo>
                  <a:lnTo>
                    <a:pt x="1651" y="4003"/>
                  </a:lnTo>
                  <a:lnTo>
                    <a:pt x="1834" y="3205"/>
                  </a:lnTo>
                  <a:close/>
                  <a:moveTo>
                    <a:pt x="2414" y="2799"/>
                  </a:moveTo>
                  <a:cubicBezTo>
                    <a:pt x="2640" y="2879"/>
                    <a:pt x="2848" y="3005"/>
                    <a:pt x="3021" y="3170"/>
                  </a:cubicBezTo>
                  <a:cubicBezTo>
                    <a:pt x="3330" y="3463"/>
                    <a:pt x="3501" y="3844"/>
                    <a:pt x="3501" y="4242"/>
                  </a:cubicBezTo>
                  <a:lnTo>
                    <a:pt x="3501" y="4646"/>
                  </a:lnTo>
                  <a:lnTo>
                    <a:pt x="317" y="4646"/>
                  </a:lnTo>
                  <a:lnTo>
                    <a:pt x="317" y="4242"/>
                  </a:lnTo>
                  <a:cubicBezTo>
                    <a:pt x="317" y="3844"/>
                    <a:pt x="488" y="3463"/>
                    <a:pt x="796" y="3170"/>
                  </a:cubicBezTo>
                  <a:cubicBezTo>
                    <a:pt x="970" y="3005"/>
                    <a:pt x="1177" y="2879"/>
                    <a:pt x="1403" y="2799"/>
                  </a:cubicBezTo>
                  <a:lnTo>
                    <a:pt x="1541" y="3066"/>
                  </a:lnTo>
                  <a:lnTo>
                    <a:pt x="1321" y="4020"/>
                  </a:lnTo>
                  <a:cubicBezTo>
                    <a:pt x="1308" y="4076"/>
                    <a:pt x="1325" y="4135"/>
                    <a:pt x="1368" y="4172"/>
                  </a:cubicBezTo>
                  <a:lnTo>
                    <a:pt x="1802" y="4570"/>
                  </a:lnTo>
                  <a:cubicBezTo>
                    <a:pt x="1832" y="4598"/>
                    <a:pt x="1870" y="4612"/>
                    <a:pt x="1909" y="4612"/>
                  </a:cubicBezTo>
                  <a:cubicBezTo>
                    <a:pt x="1947" y="4612"/>
                    <a:pt x="1986" y="4598"/>
                    <a:pt x="2016" y="4570"/>
                  </a:cubicBezTo>
                  <a:lnTo>
                    <a:pt x="2449" y="4172"/>
                  </a:lnTo>
                  <a:cubicBezTo>
                    <a:pt x="2492" y="4135"/>
                    <a:pt x="2510" y="4076"/>
                    <a:pt x="2496" y="4020"/>
                  </a:cubicBezTo>
                  <a:lnTo>
                    <a:pt x="2277" y="3066"/>
                  </a:lnTo>
                  <a:lnTo>
                    <a:pt x="2414" y="2799"/>
                  </a:lnTo>
                  <a:close/>
                  <a:moveTo>
                    <a:pt x="1910" y="1"/>
                  </a:moveTo>
                  <a:cubicBezTo>
                    <a:pt x="1359" y="1"/>
                    <a:pt x="913" y="446"/>
                    <a:pt x="913" y="996"/>
                  </a:cubicBezTo>
                  <a:lnTo>
                    <a:pt x="913" y="1716"/>
                  </a:lnTo>
                  <a:cubicBezTo>
                    <a:pt x="913" y="2023"/>
                    <a:pt x="1056" y="2312"/>
                    <a:pt x="1298" y="2499"/>
                  </a:cubicBezTo>
                  <a:cubicBezTo>
                    <a:pt x="553" y="2759"/>
                    <a:pt x="1" y="3456"/>
                    <a:pt x="1" y="4242"/>
                  </a:cubicBezTo>
                  <a:lnTo>
                    <a:pt x="1" y="4805"/>
                  </a:lnTo>
                  <a:cubicBezTo>
                    <a:pt x="1" y="4893"/>
                    <a:pt x="72" y="4963"/>
                    <a:pt x="160" y="4963"/>
                  </a:cubicBezTo>
                  <a:lnTo>
                    <a:pt x="3659" y="4963"/>
                  </a:lnTo>
                  <a:cubicBezTo>
                    <a:pt x="3747" y="4963"/>
                    <a:pt x="3818" y="4893"/>
                    <a:pt x="3818" y="4805"/>
                  </a:cubicBezTo>
                  <a:lnTo>
                    <a:pt x="3818" y="4242"/>
                  </a:lnTo>
                  <a:cubicBezTo>
                    <a:pt x="3817" y="3456"/>
                    <a:pt x="3265" y="2759"/>
                    <a:pt x="2521" y="2499"/>
                  </a:cubicBezTo>
                  <a:cubicBezTo>
                    <a:pt x="2762" y="2312"/>
                    <a:pt x="2904" y="2023"/>
                    <a:pt x="2904" y="1716"/>
                  </a:cubicBezTo>
                  <a:lnTo>
                    <a:pt x="2904" y="996"/>
                  </a:lnTo>
                  <a:cubicBezTo>
                    <a:pt x="2904" y="446"/>
                    <a:pt x="2459" y="1"/>
                    <a:pt x="1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5"/>
            <p:cNvSpPr/>
            <p:nvPr/>
          </p:nvSpPr>
          <p:spPr>
            <a:xfrm>
              <a:off x="3022075" y="263900"/>
              <a:ext cx="194075" cy="116525"/>
            </a:xfrm>
            <a:custGeom>
              <a:avLst/>
              <a:gdLst/>
              <a:ahLst/>
              <a:cxnLst/>
              <a:rect l="l" t="t" r="r" b="b"/>
              <a:pathLst>
                <a:path w="7763" h="4661" extrusionOk="0">
                  <a:moveTo>
                    <a:pt x="3803" y="1"/>
                  </a:moveTo>
                  <a:cubicBezTo>
                    <a:pt x="3775" y="1"/>
                    <a:pt x="3746" y="8"/>
                    <a:pt x="3721" y="23"/>
                  </a:cubicBezTo>
                  <a:cubicBezTo>
                    <a:pt x="3701" y="35"/>
                    <a:pt x="1725" y="1213"/>
                    <a:pt x="234" y="1213"/>
                  </a:cubicBezTo>
                  <a:cubicBezTo>
                    <a:pt x="155" y="1213"/>
                    <a:pt x="88" y="1270"/>
                    <a:pt x="76" y="1348"/>
                  </a:cubicBezTo>
                  <a:cubicBezTo>
                    <a:pt x="73" y="1366"/>
                    <a:pt x="1" y="1838"/>
                    <a:pt x="2" y="2546"/>
                  </a:cubicBezTo>
                  <a:cubicBezTo>
                    <a:pt x="2" y="2633"/>
                    <a:pt x="73" y="2705"/>
                    <a:pt x="161" y="2705"/>
                  </a:cubicBezTo>
                  <a:cubicBezTo>
                    <a:pt x="248" y="2705"/>
                    <a:pt x="318" y="2633"/>
                    <a:pt x="318" y="2546"/>
                  </a:cubicBezTo>
                  <a:cubicBezTo>
                    <a:pt x="317" y="2205"/>
                    <a:pt x="336" y="1866"/>
                    <a:pt x="372" y="1528"/>
                  </a:cubicBezTo>
                  <a:cubicBezTo>
                    <a:pt x="1012" y="1501"/>
                    <a:pt x="1782" y="1294"/>
                    <a:pt x="2663" y="911"/>
                  </a:cubicBezTo>
                  <a:cubicBezTo>
                    <a:pt x="3052" y="743"/>
                    <a:pt x="3433" y="553"/>
                    <a:pt x="3802" y="343"/>
                  </a:cubicBezTo>
                  <a:cubicBezTo>
                    <a:pt x="4172" y="553"/>
                    <a:pt x="4552" y="743"/>
                    <a:pt x="4942" y="911"/>
                  </a:cubicBezTo>
                  <a:cubicBezTo>
                    <a:pt x="5824" y="1294"/>
                    <a:pt x="6594" y="1500"/>
                    <a:pt x="7233" y="1528"/>
                  </a:cubicBezTo>
                  <a:cubicBezTo>
                    <a:pt x="7278" y="1921"/>
                    <a:pt x="7379" y="3145"/>
                    <a:pt x="7084" y="4468"/>
                  </a:cubicBezTo>
                  <a:cubicBezTo>
                    <a:pt x="7065" y="4553"/>
                    <a:pt x="7119" y="4638"/>
                    <a:pt x="7204" y="4656"/>
                  </a:cubicBezTo>
                  <a:cubicBezTo>
                    <a:pt x="7216" y="4659"/>
                    <a:pt x="7227" y="4660"/>
                    <a:pt x="7239" y="4660"/>
                  </a:cubicBezTo>
                  <a:cubicBezTo>
                    <a:pt x="7313" y="4660"/>
                    <a:pt x="7378" y="4609"/>
                    <a:pt x="7394" y="4537"/>
                  </a:cubicBezTo>
                  <a:cubicBezTo>
                    <a:pt x="7763" y="2878"/>
                    <a:pt x="7539" y="1410"/>
                    <a:pt x="7530" y="1348"/>
                  </a:cubicBezTo>
                  <a:cubicBezTo>
                    <a:pt x="7518" y="1270"/>
                    <a:pt x="7450" y="1213"/>
                    <a:pt x="7372" y="1213"/>
                  </a:cubicBezTo>
                  <a:cubicBezTo>
                    <a:pt x="5882" y="1213"/>
                    <a:pt x="3904" y="35"/>
                    <a:pt x="3884" y="23"/>
                  </a:cubicBezTo>
                  <a:cubicBezTo>
                    <a:pt x="3859" y="8"/>
                    <a:pt x="3831" y="1"/>
                    <a:pt x="3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5"/>
            <p:cNvSpPr/>
            <p:nvPr/>
          </p:nvSpPr>
          <p:spPr>
            <a:xfrm>
              <a:off x="3022425" y="338625"/>
              <a:ext cx="181650" cy="142600"/>
            </a:xfrm>
            <a:custGeom>
              <a:avLst/>
              <a:gdLst/>
              <a:ahLst/>
              <a:cxnLst/>
              <a:rect l="l" t="t" r="r" b="b"/>
              <a:pathLst>
                <a:path w="7266" h="5704" extrusionOk="0">
                  <a:moveTo>
                    <a:pt x="165" y="1"/>
                  </a:moveTo>
                  <a:cubicBezTo>
                    <a:pt x="161" y="1"/>
                    <a:pt x="158" y="1"/>
                    <a:pt x="155" y="1"/>
                  </a:cubicBezTo>
                  <a:cubicBezTo>
                    <a:pt x="67" y="8"/>
                    <a:pt x="0" y="84"/>
                    <a:pt x="7" y="172"/>
                  </a:cubicBezTo>
                  <a:cubicBezTo>
                    <a:pt x="81" y="1350"/>
                    <a:pt x="353" y="2385"/>
                    <a:pt x="815" y="3249"/>
                  </a:cubicBezTo>
                  <a:cubicBezTo>
                    <a:pt x="1453" y="4439"/>
                    <a:pt x="2435" y="5263"/>
                    <a:pt x="3738" y="5696"/>
                  </a:cubicBezTo>
                  <a:cubicBezTo>
                    <a:pt x="3755" y="5701"/>
                    <a:pt x="3771" y="5704"/>
                    <a:pt x="3788" y="5704"/>
                  </a:cubicBezTo>
                  <a:cubicBezTo>
                    <a:pt x="3805" y="5704"/>
                    <a:pt x="3822" y="5701"/>
                    <a:pt x="3839" y="5696"/>
                  </a:cubicBezTo>
                  <a:cubicBezTo>
                    <a:pt x="4683" y="5415"/>
                    <a:pt x="5401" y="4966"/>
                    <a:pt x="5970" y="4360"/>
                  </a:cubicBezTo>
                  <a:cubicBezTo>
                    <a:pt x="6540" y="3753"/>
                    <a:pt x="6968" y="2985"/>
                    <a:pt x="7241" y="2078"/>
                  </a:cubicBezTo>
                  <a:cubicBezTo>
                    <a:pt x="7265" y="1995"/>
                    <a:pt x="7218" y="1907"/>
                    <a:pt x="7135" y="1881"/>
                  </a:cubicBezTo>
                  <a:cubicBezTo>
                    <a:pt x="7119" y="1877"/>
                    <a:pt x="7104" y="1875"/>
                    <a:pt x="7088" y="1875"/>
                  </a:cubicBezTo>
                  <a:cubicBezTo>
                    <a:pt x="7021" y="1875"/>
                    <a:pt x="6958" y="1918"/>
                    <a:pt x="6937" y="1986"/>
                  </a:cubicBezTo>
                  <a:cubicBezTo>
                    <a:pt x="6678" y="2847"/>
                    <a:pt x="6276" y="3571"/>
                    <a:pt x="5740" y="4142"/>
                  </a:cubicBezTo>
                  <a:cubicBezTo>
                    <a:pt x="5218" y="4698"/>
                    <a:pt x="4562" y="5112"/>
                    <a:pt x="3790" y="5377"/>
                  </a:cubicBezTo>
                  <a:cubicBezTo>
                    <a:pt x="2590" y="4967"/>
                    <a:pt x="1684" y="4200"/>
                    <a:pt x="1095" y="3100"/>
                  </a:cubicBezTo>
                  <a:cubicBezTo>
                    <a:pt x="654" y="2276"/>
                    <a:pt x="395" y="1285"/>
                    <a:pt x="323" y="153"/>
                  </a:cubicBezTo>
                  <a:cubicBezTo>
                    <a:pt x="319" y="67"/>
                    <a:pt x="249"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2994525" y="238125"/>
              <a:ext cx="245250" cy="270075"/>
            </a:xfrm>
            <a:custGeom>
              <a:avLst/>
              <a:gdLst/>
              <a:ahLst/>
              <a:cxnLst/>
              <a:rect l="l" t="t" r="r" b="b"/>
              <a:pathLst>
                <a:path w="9810" h="10803" extrusionOk="0">
                  <a:moveTo>
                    <a:pt x="4904" y="343"/>
                  </a:moveTo>
                  <a:cubicBezTo>
                    <a:pt x="5371" y="608"/>
                    <a:pt x="5853" y="849"/>
                    <a:pt x="6347" y="1063"/>
                  </a:cubicBezTo>
                  <a:cubicBezTo>
                    <a:pt x="7462" y="1547"/>
                    <a:pt x="8432" y="1805"/>
                    <a:pt x="9235" y="1832"/>
                  </a:cubicBezTo>
                  <a:cubicBezTo>
                    <a:pt x="9287" y="2275"/>
                    <a:pt x="9423" y="3780"/>
                    <a:pt x="9080" y="5430"/>
                  </a:cubicBezTo>
                  <a:lnTo>
                    <a:pt x="9080" y="5432"/>
                  </a:lnTo>
                  <a:cubicBezTo>
                    <a:pt x="8840" y="6576"/>
                    <a:pt x="8422" y="7563"/>
                    <a:pt x="7832" y="8366"/>
                  </a:cubicBezTo>
                  <a:cubicBezTo>
                    <a:pt x="7109" y="9352"/>
                    <a:pt x="6124" y="10061"/>
                    <a:pt x="4904" y="10477"/>
                  </a:cubicBezTo>
                  <a:cubicBezTo>
                    <a:pt x="3687" y="10061"/>
                    <a:pt x="2703" y="9353"/>
                    <a:pt x="1980" y="8369"/>
                  </a:cubicBezTo>
                  <a:cubicBezTo>
                    <a:pt x="1391" y="7568"/>
                    <a:pt x="971" y="6583"/>
                    <a:pt x="732" y="5441"/>
                  </a:cubicBezTo>
                  <a:cubicBezTo>
                    <a:pt x="387" y="3789"/>
                    <a:pt x="521" y="2278"/>
                    <a:pt x="575" y="1833"/>
                  </a:cubicBezTo>
                  <a:cubicBezTo>
                    <a:pt x="1377" y="1805"/>
                    <a:pt x="2346" y="1547"/>
                    <a:pt x="3462" y="1063"/>
                  </a:cubicBezTo>
                  <a:cubicBezTo>
                    <a:pt x="3955" y="849"/>
                    <a:pt x="4437" y="608"/>
                    <a:pt x="4904" y="343"/>
                  </a:cubicBezTo>
                  <a:close/>
                  <a:moveTo>
                    <a:pt x="4905" y="1"/>
                  </a:moveTo>
                  <a:cubicBezTo>
                    <a:pt x="4877" y="1"/>
                    <a:pt x="4848" y="8"/>
                    <a:pt x="4823" y="23"/>
                  </a:cubicBezTo>
                  <a:cubicBezTo>
                    <a:pt x="4798" y="38"/>
                    <a:pt x="2313" y="1517"/>
                    <a:pt x="436" y="1517"/>
                  </a:cubicBezTo>
                  <a:cubicBezTo>
                    <a:pt x="357" y="1517"/>
                    <a:pt x="291" y="1575"/>
                    <a:pt x="279" y="1652"/>
                  </a:cubicBezTo>
                  <a:cubicBezTo>
                    <a:pt x="268" y="1726"/>
                    <a:pt x="0" y="3481"/>
                    <a:pt x="420" y="5496"/>
                  </a:cubicBezTo>
                  <a:cubicBezTo>
                    <a:pt x="668" y="6685"/>
                    <a:pt x="1107" y="7713"/>
                    <a:pt x="1722" y="8553"/>
                  </a:cubicBezTo>
                  <a:cubicBezTo>
                    <a:pt x="2495" y="9606"/>
                    <a:pt x="3549" y="10360"/>
                    <a:pt x="4854" y="10795"/>
                  </a:cubicBezTo>
                  <a:cubicBezTo>
                    <a:pt x="4871" y="10800"/>
                    <a:pt x="4887" y="10803"/>
                    <a:pt x="4904" y="10803"/>
                  </a:cubicBezTo>
                  <a:cubicBezTo>
                    <a:pt x="4921" y="10803"/>
                    <a:pt x="4938" y="10800"/>
                    <a:pt x="4955" y="10795"/>
                  </a:cubicBezTo>
                  <a:cubicBezTo>
                    <a:pt x="6261" y="10360"/>
                    <a:pt x="7315" y="9606"/>
                    <a:pt x="8088" y="8553"/>
                  </a:cubicBezTo>
                  <a:cubicBezTo>
                    <a:pt x="8703" y="7713"/>
                    <a:pt x="9142" y="6685"/>
                    <a:pt x="9390" y="5496"/>
                  </a:cubicBezTo>
                  <a:cubicBezTo>
                    <a:pt x="9809" y="3481"/>
                    <a:pt x="9543" y="1724"/>
                    <a:pt x="9531" y="1652"/>
                  </a:cubicBezTo>
                  <a:cubicBezTo>
                    <a:pt x="9519" y="1575"/>
                    <a:pt x="9453" y="1517"/>
                    <a:pt x="9375" y="1517"/>
                  </a:cubicBezTo>
                  <a:cubicBezTo>
                    <a:pt x="7497" y="1517"/>
                    <a:pt x="5012" y="38"/>
                    <a:pt x="4986" y="23"/>
                  </a:cubicBezTo>
                  <a:cubicBezTo>
                    <a:pt x="4961" y="8"/>
                    <a:pt x="4933" y="1"/>
                    <a:pt x="4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55"/>
          <p:cNvGrpSpPr/>
          <p:nvPr/>
        </p:nvGrpSpPr>
        <p:grpSpPr>
          <a:xfrm>
            <a:off x="1690307" y="1580615"/>
            <a:ext cx="484276" cy="408448"/>
            <a:chOff x="5649575" y="260425"/>
            <a:chExt cx="267275" cy="225425"/>
          </a:xfrm>
        </p:grpSpPr>
        <p:sp>
          <p:nvSpPr>
            <p:cNvPr id="768" name="Google Shape;768;p55"/>
            <p:cNvSpPr/>
            <p:nvPr/>
          </p:nvSpPr>
          <p:spPr>
            <a:xfrm>
              <a:off x="5649575" y="260425"/>
              <a:ext cx="267275" cy="225425"/>
            </a:xfrm>
            <a:custGeom>
              <a:avLst/>
              <a:gdLst/>
              <a:ahLst/>
              <a:cxnLst/>
              <a:rect l="l" t="t" r="r" b="b"/>
              <a:pathLst>
                <a:path w="10691" h="9017" extrusionOk="0">
                  <a:moveTo>
                    <a:pt x="4509" y="314"/>
                  </a:moveTo>
                  <a:cubicBezTo>
                    <a:pt x="4645" y="314"/>
                    <a:pt x="4775" y="368"/>
                    <a:pt x="4871" y="464"/>
                  </a:cubicBezTo>
                  <a:lnTo>
                    <a:pt x="5412" y="1005"/>
                  </a:lnTo>
                  <a:lnTo>
                    <a:pt x="4716" y="1005"/>
                  </a:lnTo>
                  <a:cubicBezTo>
                    <a:pt x="4625" y="1005"/>
                    <a:pt x="4537" y="968"/>
                    <a:pt x="4472" y="904"/>
                  </a:cubicBezTo>
                  <a:lnTo>
                    <a:pt x="3883" y="314"/>
                  </a:lnTo>
                  <a:close/>
                  <a:moveTo>
                    <a:pt x="3227" y="313"/>
                  </a:moveTo>
                  <a:cubicBezTo>
                    <a:pt x="3363" y="313"/>
                    <a:pt x="3494" y="367"/>
                    <a:pt x="3589" y="464"/>
                  </a:cubicBezTo>
                  <a:lnTo>
                    <a:pt x="4250" y="1125"/>
                  </a:lnTo>
                  <a:cubicBezTo>
                    <a:pt x="4373" y="1247"/>
                    <a:pt x="4539" y="1317"/>
                    <a:pt x="4711" y="1317"/>
                  </a:cubicBezTo>
                  <a:cubicBezTo>
                    <a:pt x="4713" y="1317"/>
                    <a:pt x="4714" y="1317"/>
                    <a:pt x="4716" y="1317"/>
                  </a:cubicBezTo>
                  <a:lnTo>
                    <a:pt x="5790" y="1317"/>
                  </a:lnTo>
                  <a:cubicBezTo>
                    <a:pt x="5929" y="1317"/>
                    <a:pt x="5999" y="1149"/>
                    <a:pt x="5901" y="1050"/>
                  </a:cubicBezTo>
                  <a:lnTo>
                    <a:pt x="5164" y="314"/>
                  </a:lnTo>
                  <a:lnTo>
                    <a:pt x="5738" y="314"/>
                  </a:lnTo>
                  <a:cubicBezTo>
                    <a:pt x="5739" y="314"/>
                    <a:pt x="5741" y="314"/>
                    <a:pt x="5743" y="314"/>
                  </a:cubicBezTo>
                  <a:cubicBezTo>
                    <a:pt x="5877" y="314"/>
                    <a:pt x="6006" y="368"/>
                    <a:pt x="6100" y="464"/>
                  </a:cubicBezTo>
                  <a:lnTo>
                    <a:pt x="6641" y="1005"/>
                  </a:lnTo>
                  <a:lnTo>
                    <a:pt x="6517" y="1005"/>
                  </a:lnTo>
                  <a:cubicBezTo>
                    <a:pt x="6432" y="1007"/>
                    <a:pt x="6365" y="1076"/>
                    <a:pt x="6365" y="1161"/>
                  </a:cubicBezTo>
                  <a:cubicBezTo>
                    <a:pt x="6365" y="1246"/>
                    <a:pt x="6432" y="1314"/>
                    <a:pt x="6517" y="1317"/>
                  </a:cubicBezTo>
                  <a:lnTo>
                    <a:pt x="10032" y="1317"/>
                  </a:lnTo>
                  <a:cubicBezTo>
                    <a:pt x="10223" y="1318"/>
                    <a:pt x="10378" y="1473"/>
                    <a:pt x="10378" y="1664"/>
                  </a:cubicBezTo>
                  <a:lnTo>
                    <a:pt x="10378" y="8359"/>
                  </a:lnTo>
                  <a:cubicBezTo>
                    <a:pt x="10377" y="8548"/>
                    <a:pt x="10222" y="8703"/>
                    <a:pt x="10032" y="8703"/>
                  </a:cubicBezTo>
                  <a:lnTo>
                    <a:pt x="659" y="8703"/>
                  </a:lnTo>
                  <a:cubicBezTo>
                    <a:pt x="469" y="8703"/>
                    <a:pt x="314" y="8548"/>
                    <a:pt x="314" y="8359"/>
                  </a:cubicBezTo>
                  <a:lnTo>
                    <a:pt x="314" y="659"/>
                  </a:lnTo>
                  <a:cubicBezTo>
                    <a:pt x="314" y="469"/>
                    <a:pt x="469" y="314"/>
                    <a:pt x="659" y="313"/>
                  </a:cubicBezTo>
                  <a:close/>
                  <a:moveTo>
                    <a:pt x="660" y="0"/>
                  </a:moveTo>
                  <a:cubicBezTo>
                    <a:pt x="295" y="0"/>
                    <a:pt x="1" y="295"/>
                    <a:pt x="1" y="659"/>
                  </a:cubicBezTo>
                  <a:lnTo>
                    <a:pt x="1" y="8359"/>
                  </a:lnTo>
                  <a:cubicBezTo>
                    <a:pt x="1" y="8722"/>
                    <a:pt x="295" y="9017"/>
                    <a:pt x="660" y="9017"/>
                  </a:cubicBezTo>
                  <a:lnTo>
                    <a:pt x="10032" y="9017"/>
                  </a:lnTo>
                  <a:cubicBezTo>
                    <a:pt x="10395" y="9017"/>
                    <a:pt x="10690" y="8722"/>
                    <a:pt x="10690" y="8359"/>
                  </a:cubicBezTo>
                  <a:lnTo>
                    <a:pt x="10690" y="1664"/>
                  </a:lnTo>
                  <a:cubicBezTo>
                    <a:pt x="10690" y="1300"/>
                    <a:pt x="10395" y="1005"/>
                    <a:pt x="10032" y="1005"/>
                  </a:cubicBezTo>
                  <a:lnTo>
                    <a:pt x="7084" y="1005"/>
                  </a:lnTo>
                  <a:lnTo>
                    <a:pt x="6322" y="243"/>
                  </a:lnTo>
                  <a:cubicBezTo>
                    <a:pt x="6167" y="87"/>
                    <a:pt x="5957" y="0"/>
                    <a:pt x="5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5"/>
            <p:cNvSpPr/>
            <p:nvPr/>
          </p:nvSpPr>
          <p:spPr>
            <a:xfrm>
              <a:off x="5724825" y="331575"/>
              <a:ext cx="112525" cy="108275"/>
            </a:xfrm>
            <a:custGeom>
              <a:avLst/>
              <a:gdLst/>
              <a:ahLst/>
              <a:cxnLst/>
              <a:rect l="l" t="t" r="r" b="b"/>
              <a:pathLst>
                <a:path w="4501" h="4331" extrusionOk="0">
                  <a:moveTo>
                    <a:pt x="2503" y="1150"/>
                  </a:moveTo>
                  <a:cubicBezTo>
                    <a:pt x="2694" y="1150"/>
                    <a:pt x="2849" y="1305"/>
                    <a:pt x="2849" y="1496"/>
                  </a:cubicBezTo>
                  <a:lnTo>
                    <a:pt x="2849" y="1830"/>
                  </a:lnTo>
                  <a:cubicBezTo>
                    <a:pt x="2849" y="2114"/>
                    <a:pt x="2619" y="2343"/>
                    <a:pt x="2336" y="2343"/>
                  </a:cubicBezTo>
                  <a:lnTo>
                    <a:pt x="2336" y="2344"/>
                  </a:lnTo>
                  <a:cubicBezTo>
                    <a:pt x="2053" y="2344"/>
                    <a:pt x="1823" y="2114"/>
                    <a:pt x="1823" y="1831"/>
                  </a:cubicBezTo>
                  <a:lnTo>
                    <a:pt x="1823" y="1496"/>
                  </a:lnTo>
                  <a:cubicBezTo>
                    <a:pt x="1823" y="1305"/>
                    <a:pt x="1978" y="1150"/>
                    <a:pt x="2169" y="1150"/>
                  </a:cubicBezTo>
                  <a:close/>
                  <a:moveTo>
                    <a:pt x="2514" y="2637"/>
                  </a:moveTo>
                  <a:lnTo>
                    <a:pt x="2514" y="2732"/>
                  </a:lnTo>
                  <a:cubicBezTo>
                    <a:pt x="2514" y="2788"/>
                    <a:pt x="2529" y="2845"/>
                    <a:pt x="2557" y="2893"/>
                  </a:cubicBezTo>
                  <a:lnTo>
                    <a:pt x="2558" y="2894"/>
                  </a:lnTo>
                  <a:lnTo>
                    <a:pt x="2344" y="3108"/>
                  </a:lnTo>
                  <a:cubicBezTo>
                    <a:pt x="2341" y="3110"/>
                    <a:pt x="2339" y="3111"/>
                    <a:pt x="2336" y="3111"/>
                  </a:cubicBezTo>
                  <a:cubicBezTo>
                    <a:pt x="2333" y="3111"/>
                    <a:pt x="2331" y="3110"/>
                    <a:pt x="2328" y="3108"/>
                  </a:cubicBezTo>
                  <a:lnTo>
                    <a:pt x="2114" y="2894"/>
                  </a:lnTo>
                  <a:cubicBezTo>
                    <a:pt x="2144" y="2845"/>
                    <a:pt x="2158" y="2788"/>
                    <a:pt x="2158" y="2732"/>
                  </a:cubicBezTo>
                  <a:lnTo>
                    <a:pt x="2158" y="2637"/>
                  </a:lnTo>
                  <a:cubicBezTo>
                    <a:pt x="2217" y="2650"/>
                    <a:pt x="2277" y="2657"/>
                    <a:pt x="2336" y="2657"/>
                  </a:cubicBezTo>
                  <a:cubicBezTo>
                    <a:pt x="2396" y="2657"/>
                    <a:pt x="2455" y="2650"/>
                    <a:pt x="2514" y="2637"/>
                  </a:cubicBezTo>
                  <a:close/>
                  <a:moveTo>
                    <a:pt x="2335" y="314"/>
                  </a:moveTo>
                  <a:cubicBezTo>
                    <a:pt x="3121" y="314"/>
                    <a:pt x="3820" y="809"/>
                    <a:pt x="4081" y="1550"/>
                  </a:cubicBezTo>
                  <a:cubicBezTo>
                    <a:pt x="4342" y="2289"/>
                    <a:pt x="4108" y="3113"/>
                    <a:pt x="3498" y="3605"/>
                  </a:cubicBezTo>
                  <a:lnTo>
                    <a:pt x="3498" y="3605"/>
                  </a:lnTo>
                  <a:lnTo>
                    <a:pt x="3498" y="3376"/>
                  </a:lnTo>
                  <a:cubicBezTo>
                    <a:pt x="3498" y="3189"/>
                    <a:pt x="3393" y="3020"/>
                    <a:pt x="3226" y="2936"/>
                  </a:cubicBezTo>
                  <a:lnTo>
                    <a:pt x="2834" y="2741"/>
                  </a:lnTo>
                  <a:cubicBezTo>
                    <a:pt x="2830" y="2738"/>
                    <a:pt x="2827" y="2736"/>
                    <a:pt x="2827" y="2730"/>
                  </a:cubicBezTo>
                  <a:lnTo>
                    <a:pt x="2827" y="2493"/>
                  </a:lnTo>
                  <a:cubicBezTo>
                    <a:pt x="3039" y="2338"/>
                    <a:pt x="3163" y="2092"/>
                    <a:pt x="3163" y="1830"/>
                  </a:cubicBezTo>
                  <a:lnTo>
                    <a:pt x="3163" y="1496"/>
                  </a:lnTo>
                  <a:cubicBezTo>
                    <a:pt x="3163" y="1132"/>
                    <a:pt x="2868" y="838"/>
                    <a:pt x="2503" y="836"/>
                  </a:cubicBezTo>
                  <a:lnTo>
                    <a:pt x="2168" y="836"/>
                  </a:lnTo>
                  <a:cubicBezTo>
                    <a:pt x="1804" y="838"/>
                    <a:pt x="1510" y="1132"/>
                    <a:pt x="1510" y="1496"/>
                  </a:cubicBezTo>
                  <a:lnTo>
                    <a:pt x="1510" y="1830"/>
                  </a:lnTo>
                  <a:cubicBezTo>
                    <a:pt x="1510" y="2092"/>
                    <a:pt x="1633" y="2338"/>
                    <a:pt x="1843" y="2493"/>
                  </a:cubicBezTo>
                  <a:lnTo>
                    <a:pt x="1843" y="2732"/>
                  </a:lnTo>
                  <a:cubicBezTo>
                    <a:pt x="1843" y="2736"/>
                    <a:pt x="1842" y="2738"/>
                    <a:pt x="1838" y="2741"/>
                  </a:cubicBezTo>
                  <a:lnTo>
                    <a:pt x="1446" y="2936"/>
                  </a:lnTo>
                  <a:cubicBezTo>
                    <a:pt x="1279" y="3020"/>
                    <a:pt x="1173" y="3189"/>
                    <a:pt x="1174" y="3376"/>
                  </a:cubicBezTo>
                  <a:lnTo>
                    <a:pt x="1174" y="3607"/>
                  </a:lnTo>
                  <a:cubicBezTo>
                    <a:pt x="563" y="3114"/>
                    <a:pt x="329" y="2290"/>
                    <a:pt x="590" y="1550"/>
                  </a:cubicBezTo>
                  <a:cubicBezTo>
                    <a:pt x="851" y="809"/>
                    <a:pt x="1550" y="314"/>
                    <a:pt x="2335" y="314"/>
                  </a:cubicBezTo>
                  <a:close/>
                  <a:moveTo>
                    <a:pt x="2814" y="3080"/>
                  </a:moveTo>
                  <a:lnTo>
                    <a:pt x="3086" y="3216"/>
                  </a:lnTo>
                  <a:cubicBezTo>
                    <a:pt x="3145" y="3246"/>
                    <a:pt x="3184" y="3308"/>
                    <a:pt x="3184" y="3376"/>
                  </a:cubicBezTo>
                  <a:lnTo>
                    <a:pt x="3184" y="3811"/>
                  </a:lnTo>
                  <a:cubicBezTo>
                    <a:pt x="2918" y="3948"/>
                    <a:pt x="2627" y="4017"/>
                    <a:pt x="2336" y="4017"/>
                  </a:cubicBezTo>
                  <a:cubicBezTo>
                    <a:pt x="2045" y="4017"/>
                    <a:pt x="1754" y="3948"/>
                    <a:pt x="1488" y="3811"/>
                  </a:cubicBezTo>
                  <a:lnTo>
                    <a:pt x="1488" y="3376"/>
                  </a:lnTo>
                  <a:cubicBezTo>
                    <a:pt x="1488" y="3309"/>
                    <a:pt x="1527" y="3247"/>
                    <a:pt x="1588" y="3216"/>
                  </a:cubicBezTo>
                  <a:lnTo>
                    <a:pt x="1860" y="3080"/>
                  </a:lnTo>
                  <a:lnTo>
                    <a:pt x="2107" y="3329"/>
                  </a:lnTo>
                  <a:cubicBezTo>
                    <a:pt x="2171" y="3393"/>
                    <a:pt x="2253" y="3424"/>
                    <a:pt x="2336" y="3424"/>
                  </a:cubicBezTo>
                  <a:cubicBezTo>
                    <a:pt x="2419" y="3424"/>
                    <a:pt x="2502" y="3393"/>
                    <a:pt x="2565" y="3329"/>
                  </a:cubicBezTo>
                  <a:lnTo>
                    <a:pt x="2814" y="3080"/>
                  </a:lnTo>
                  <a:close/>
                  <a:moveTo>
                    <a:pt x="2336" y="0"/>
                  </a:moveTo>
                  <a:cubicBezTo>
                    <a:pt x="1461" y="0"/>
                    <a:pt x="671" y="528"/>
                    <a:pt x="336" y="1337"/>
                  </a:cubicBezTo>
                  <a:cubicBezTo>
                    <a:pt x="1" y="2146"/>
                    <a:pt x="186" y="3078"/>
                    <a:pt x="806" y="3697"/>
                  </a:cubicBezTo>
                  <a:cubicBezTo>
                    <a:pt x="1219" y="4111"/>
                    <a:pt x="1773" y="4330"/>
                    <a:pt x="2336" y="4330"/>
                  </a:cubicBezTo>
                  <a:cubicBezTo>
                    <a:pt x="2615" y="4330"/>
                    <a:pt x="2896" y="4276"/>
                    <a:pt x="3164" y="4165"/>
                  </a:cubicBezTo>
                  <a:cubicBezTo>
                    <a:pt x="3973" y="3830"/>
                    <a:pt x="4501" y="3041"/>
                    <a:pt x="4501" y="2165"/>
                  </a:cubicBezTo>
                  <a:cubicBezTo>
                    <a:pt x="4499" y="971"/>
                    <a:pt x="3531" y="2"/>
                    <a:pt x="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5"/>
            <p:cNvSpPr/>
            <p:nvPr/>
          </p:nvSpPr>
          <p:spPr>
            <a:xfrm>
              <a:off x="5705350" y="314850"/>
              <a:ext cx="123225" cy="115850"/>
            </a:xfrm>
            <a:custGeom>
              <a:avLst/>
              <a:gdLst/>
              <a:ahLst/>
              <a:cxnLst/>
              <a:rect l="l" t="t" r="r" b="b"/>
              <a:pathLst>
                <a:path w="4929" h="4634" extrusionOk="0">
                  <a:moveTo>
                    <a:pt x="3118" y="1"/>
                  </a:moveTo>
                  <a:cubicBezTo>
                    <a:pt x="2388" y="1"/>
                    <a:pt x="1661" y="281"/>
                    <a:pt x="1111" y="831"/>
                  </a:cubicBezTo>
                  <a:cubicBezTo>
                    <a:pt x="101" y="1840"/>
                    <a:pt x="0" y="3448"/>
                    <a:pt x="875" y="4573"/>
                  </a:cubicBezTo>
                  <a:cubicBezTo>
                    <a:pt x="906" y="4613"/>
                    <a:pt x="951" y="4634"/>
                    <a:pt x="998" y="4634"/>
                  </a:cubicBezTo>
                  <a:cubicBezTo>
                    <a:pt x="1032" y="4634"/>
                    <a:pt x="1066" y="4623"/>
                    <a:pt x="1095" y="4600"/>
                  </a:cubicBezTo>
                  <a:cubicBezTo>
                    <a:pt x="1163" y="4547"/>
                    <a:pt x="1175" y="4449"/>
                    <a:pt x="1121" y="4381"/>
                  </a:cubicBezTo>
                  <a:cubicBezTo>
                    <a:pt x="343" y="3380"/>
                    <a:pt x="434" y="1949"/>
                    <a:pt x="1331" y="1052"/>
                  </a:cubicBezTo>
                  <a:cubicBezTo>
                    <a:pt x="1820" y="563"/>
                    <a:pt x="2467" y="314"/>
                    <a:pt x="3116" y="314"/>
                  </a:cubicBezTo>
                  <a:cubicBezTo>
                    <a:pt x="3659" y="314"/>
                    <a:pt x="4205" y="488"/>
                    <a:pt x="4660" y="843"/>
                  </a:cubicBezTo>
                  <a:cubicBezTo>
                    <a:pt x="4688" y="863"/>
                    <a:pt x="4720" y="873"/>
                    <a:pt x="4752" y="873"/>
                  </a:cubicBezTo>
                  <a:cubicBezTo>
                    <a:pt x="4799" y="873"/>
                    <a:pt x="4845" y="852"/>
                    <a:pt x="4876" y="812"/>
                  </a:cubicBezTo>
                  <a:cubicBezTo>
                    <a:pt x="4928" y="746"/>
                    <a:pt x="4918" y="649"/>
                    <a:pt x="4853" y="595"/>
                  </a:cubicBezTo>
                  <a:cubicBezTo>
                    <a:pt x="4341" y="197"/>
                    <a:pt x="3729" y="1"/>
                    <a:pt x="3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5737750" y="340750"/>
              <a:ext cx="123325" cy="115800"/>
            </a:xfrm>
            <a:custGeom>
              <a:avLst/>
              <a:gdLst/>
              <a:ahLst/>
              <a:cxnLst/>
              <a:rect l="l" t="t" r="r" b="b"/>
              <a:pathLst>
                <a:path w="4933" h="4632" extrusionOk="0">
                  <a:moveTo>
                    <a:pt x="3935" y="0"/>
                  </a:moveTo>
                  <a:cubicBezTo>
                    <a:pt x="3901" y="0"/>
                    <a:pt x="3868" y="11"/>
                    <a:pt x="3840" y="33"/>
                  </a:cubicBezTo>
                  <a:cubicBezTo>
                    <a:pt x="3771" y="86"/>
                    <a:pt x="3759" y="184"/>
                    <a:pt x="3810" y="252"/>
                  </a:cubicBezTo>
                  <a:cubicBezTo>
                    <a:pt x="4589" y="1251"/>
                    <a:pt x="4499" y="2684"/>
                    <a:pt x="3601" y="3580"/>
                  </a:cubicBezTo>
                  <a:cubicBezTo>
                    <a:pt x="3112" y="4069"/>
                    <a:pt x="2465" y="4319"/>
                    <a:pt x="1815" y="4319"/>
                  </a:cubicBezTo>
                  <a:cubicBezTo>
                    <a:pt x="1272" y="4319"/>
                    <a:pt x="728" y="4144"/>
                    <a:pt x="272" y="3790"/>
                  </a:cubicBezTo>
                  <a:cubicBezTo>
                    <a:pt x="244" y="3768"/>
                    <a:pt x="211" y="3757"/>
                    <a:pt x="177" y="3757"/>
                  </a:cubicBezTo>
                  <a:cubicBezTo>
                    <a:pt x="131" y="3757"/>
                    <a:pt x="84" y="3778"/>
                    <a:pt x="53" y="3817"/>
                  </a:cubicBezTo>
                  <a:cubicBezTo>
                    <a:pt x="0" y="3886"/>
                    <a:pt x="13" y="3984"/>
                    <a:pt x="80" y="4036"/>
                  </a:cubicBezTo>
                  <a:cubicBezTo>
                    <a:pt x="594" y="4435"/>
                    <a:pt x="1207" y="4631"/>
                    <a:pt x="1817" y="4631"/>
                  </a:cubicBezTo>
                  <a:cubicBezTo>
                    <a:pt x="2547" y="4631"/>
                    <a:pt x="3273" y="4351"/>
                    <a:pt x="3824" y="3801"/>
                  </a:cubicBezTo>
                  <a:cubicBezTo>
                    <a:pt x="4832" y="2793"/>
                    <a:pt x="4933" y="1184"/>
                    <a:pt x="4058" y="60"/>
                  </a:cubicBezTo>
                  <a:cubicBezTo>
                    <a:pt x="4026" y="21"/>
                    <a:pt x="3981" y="0"/>
                    <a:pt x="3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9"/>
          <p:cNvSpPr/>
          <p:nvPr/>
        </p:nvSpPr>
        <p:spPr>
          <a:xfrm flipH="1">
            <a:off x="-39700" y="540000"/>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2" name="Google Shape;172;p29"/>
          <p:cNvPicPr preferRelativeResize="0"/>
          <p:nvPr/>
        </p:nvPicPr>
        <p:blipFill rotWithShape="1">
          <a:blip r:embed="rId3">
            <a:alphaModFix/>
          </a:blip>
          <a:srcRect t="5444" b="5444"/>
          <a:stretch/>
        </p:blipFill>
        <p:spPr>
          <a:xfrm flipH="1">
            <a:off x="4361900" y="1730775"/>
            <a:ext cx="4825200" cy="2870100"/>
          </a:xfrm>
          <a:prstGeom prst="rect">
            <a:avLst/>
          </a:prstGeom>
          <a:noFill/>
          <a:ln>
            <a:noFill/>
          </a:ln>
        </p:spPr>
      </p:pic>
      <p:sp>
        <p:nvSpPr>
          <p:cNvPr id="173" name="Google Shape;173;p29"/>
          <p:cNvSpPr/>
          <p:nvPr/>
        </p:nvSpPr>
        <p:spPr>
          <a:xfrm flipH="1">
            <a:off x="578725" y="1404925"/>
            <a:ext cx="4790700" cy="25383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txBox="1">
            <a:spLocks noGrp="1"/>
          </p:cNvSpPr>
          <p:nvPr>
            <p:ph type="subTitle" idx="1"/>
          </p:nvPr>
        </p:nvSpPr>
        <p:spPr>
          <a:xfrm>
            <a:off x="2178957" y="2185251"/>
            <a:ext cx="1995900" cy="117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100"/>
              <a:t>Here you could describe the company’s mission. A clear message is a good way to get down to business. For example, you could say that </a:t>
            </a:r>
            <a:r>
              <a:rPr lang="es"/>
              <a:t>Mercury is the closest planet to the Sun and the smallest one in our Solar System</a:t>
            </a:r>
            <a:endParaRPr sz="1100"/>
          </a:p>
        </p:txBody>
      </p:sp>
      <p:sp>
        <p:nvSpPr>
          <p:cNvPr id="175" name="Google Shape;175;p29"/>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F3F3F3"/>
                </a:solidFill>
              </a:rPr>
              <a:t>Mission Statement</a:t>
            </a:r>
            <a:endParaRPr>
              <a:solidFill>
                <a:srgbClr val="F3F3F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5"/>
        <p:cNvGrpSpPr/>
        <p:nvPr/>
      </p:nvGrpSpPr>
      <p:grpSpPr>
        <a:xfrm>
          <a:off x="0" y="0"/>
          <a:ext cx="0" cy="0"/>
          <a:chOff x="0" y="0"/>
          <a:chExt cx="0" cy="0"/>
        </a:xfrm>
      </p:grpSpPr>
      <p:sp>
        <p:nvSpPr>
          <p:cNvPr id="776" name="Google Shape;776;p56"/>
          <p:cNvSpPr/>
          <p:nvPr/>
        </p:nvSpPr>
        <p:spPr>
          <a:xfrm>
            <a:off x="6690214" y="-513900"/>
            <a:ext cx="4790700" cy="17517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215401" y="1695900"/>
            <a:ext cx="4549200" cy="175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6"/>
          <p:cNvSpPr txBox="1">
            <a:spLocks noGrp="1"/>
          </p:cNvSpPr>
          <p:nvPr>
            <p:ph type="subTitle" idx="1"/>
          </p:nvPr>
        </p:nvSpPr>
        <p:spPr>
          <a:xfrm flipH="1">
            <a:off x="5020872" y="1986750"/>
            <a:ext cx="2631000" cy="11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s">
                <a:solidFill>
                  <a:schemeClr val="lt1"/>
                </a:solidFill>
              </a:rPr>
              <a:t>Does anyone have any questions?</a:t>
            </a:r>
            <a:endParaRPr>
              <a:solidFill>
                <a:schemeClr val="lt1"/>
              </a:solidFill>
            </a:endParaRPr>
          </a:p>
          <a:p>
            <a:pPr marL="0" lvl="0" indent="0" algn="l" rtl="0">
              <a:spcBef>
                <a:spcPts val="0"/>
              </a:spcBef>
              <a:spcAft>
                <a:spcPts val="0"/>
              </a:spcAft>
              <a:buClr>
                <a:schemeClr val="dk1"/>
              </a:buClr>
              <a:buSzPts val="1100"/>
              <a:buFont typeface="Arial"/>
              <a:buNone/>
            </a:pPr>
            <a:endParaRPr>
              <a:solidFill>
                <a:schemeClr val="lt1"/>
              </a:solidFill>
            </a:endParaRPr>
          </a:p>
          <a:p>
            <a:pPr marL="0" lvl="0" indent="0" algn="l" rtl="0">
              <a:spcBef>
                <a:spcPts val="0"/>
              </a:spcBef>
              <a:spcAft>
                <a:spcPts val="0"/>
              </a:spcAft>
              <a:buClr>
                <a:schemeClr val="dk1"/>
              </a:buClr>
              <a:buSzPts val="1100"/>
              <a:buFont typeface="Arial"/>
              <a:buNone/>
            </a:pPr>
            <a:r>
              <a:rPr lang="es">
                <a:solidFill>
                  <a:schemeClr val="lt1"/>
                </a:solidFill>
              </a:rPr>
              <a:t>addyouremail@freepik.com </a:t>
            </a:r>
            <a:endParaRPr>
              <a:solidFill>
                <a:schemeClr val="lt1"/>
              </a:solidFill>
            </a:endParaRPr>
          </a:p>
          <a:p>
            <a:pPr marL="0" lvl="0" indent="0" algn="l" rtl="0">
              <a:spcBef>
                <a:spcPts val="0"/>
              </a:spcBef>
              <a:spcAft>
                <a:spcPts val="0"/>
              </a:spcAft>
              <a:buClr>
                <a:schemeClr val="dk1"/>
              </a:buClr>
              <a:buSzPts val="1100"/>
              <a:buFont typeface="Arial"/>
              <a:buNone/>
            </a:pPr>
            <a:r>
              <a:rPr lang="es">
                <a:solidFill>
                  <a:schemeClr val="lt1"/>
                </a:solidFill>
              </a:rPr>
              <a:t>+91  620 421 838 </a:t>
            </a:r>
            <a:endParaRPr>
              <a:solidFill>
                <a:schemeClr val="lt1"/>
              </a:solidFill>
            </a:endParaRPr>
          </a:p>
          <a:p>
            <a:pPr marL="0" lvl="0" indent="0" algn="l" rtl="0">
              <a:spcBef>
                <a:spcPts val="0"/>
              </a:spcBef>
              <a:spcAft>
                <a:spcPts val="0"/>
              </a:spcAft>
              <a:buNone/>
            </a:pPr>
            <a:r>
              <a:rPr lang="es">
                <a:solidFill>
                  <a:schemeClr val="lt1"/>
                </a:solidFill>
              </a:rPr>
              <a:t>yourcompany.com</a:t>
            </a:r>
            <a:endParaRPr>
              <a:solidFill>
                <a:schemeClr val="lt1"/>
              </a:solidFill>
            </a:endParaRPr>
          </a:p>
        </p:txBody>
      </p:sp>
      <p:sp>
        <p:nvSpPr>
          <p:cNvPr id="779" name="Google Shape;779;p56"/>
          <p:cNvSpPr txBox="1">
            <a:spLocks noGrp="1"/>
          </p:cNvSpPr>
          <p:nvPr>
            <p:ph type="title"/>
          </p:nvPr>
        </p:nvSpPr>
        <p:spPr>
          <a:xfrm>
            <a:off x="1676549" y="2123400"/>
            <a:ext cx="2847000"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Thanks</a:t>
            </a:r>
            <a:endParaRPr>
              <a:solidFill>
                <a:srgbClr val="F3F3F3"/>
              </a:solidFill>
            </a:endParaRPr>
          </a:p>
        </p:txBody>
      </p:sp>
      <p:sp>
        <p:nvSpPr>
          <p:cNvPr id="780" name="Google Shape;780;p56"/>
          <p:cNvSpPr/>
          <p:nvPr/>
        </p:nvSpPr>
        <p:spPr>
          <a:xfrm>
            <a:off x="6898675" y="540058"/>
            <a:ext cx="403234" cy="379768"/>
          </a:xfrm>
          <a:custGeom>
            <a:avLst/>
            <a:gdLst/>
            <a:ahLst/>
            <a:cxnLst/>
            <a:rect l="l" t="t" r="r" b="b"/>
            <a:pathLst>
              <a:path w="8798" h="8286" extrusionOk="0">
                <a:moveTo>
                  <a:pt x="4327" y="1"/>
                </a:moveTo>
                <a:cubicBezTo>
                  <a:pt x="4180" y="1"/>
                  <a:pt x="4031" y="9"/>
                  <a:pt x="3883" y="25"/>
                </a:cubicBezTo>
                <a:cubicBezTo>
                  <a:pt x="2636" y="159"/>
                  <a:pt x="1517" y="851"/>
                  <a:pt x="840" y="1908"/>
                </a:cubicBezTo>
                <a:cubicBezTo>
                  <a:pt x="163" y="2963"/>
                  <a:pt x="0" y="4269"/>
                  <a:pt x="397" y="5458"/>
                </a:cubicBezTo>
                <a:cubicBezTo>
                  <a:pt x="796" y="6648"/>
                  <a:pt x="1710" y="7593"/>
                  <a:pt x="2886" y="8029"/>
                </a:cubicBezTo>
                <a:cubicBezTo>
                  <a:pt x="2901" y="8034"/>
                  <a:pt x="2917" y="8037"/>
                  <a:pt x="2932" y="8037"/>
                </a:cubicBezTo>
                <a:cubicBezTo>
                  <a:pt x="2972" y="8037"/>
                  <a:pt x="3011" y="8019"/>
                  <a:pt x="3036" y="7986"/>
                </a:cubicBezTo>
                <a:cubicBezTo>
                  <a:pt x="3053" y="7962"/>
                  <a:pt x="3063" y="7933"/>
                  <a:pt x="3063" y="7904"/>
                </a:cubicBezTo>
                <a:lnTo>
                  <a:pt x="3063" y="5540"/>
                </a:lnTo>
                <a:cubicBezTo>
                  <a:pt x="3063" y="5468"/>
                  <a:pt x="3005" y="5409"/>
                  <a:pt x="2935" y="5409"/>
                </a:cubicBezTo>
                <a:cubicBezTo>
                  <a:pt x="2934" y="5409"/>
                  <a:pt x="2933" y="5409"/>
                  <a:pt x="2932" y="5409"/>
                </a:cubicBezTo>
                <a:lnTo>
                  <a:pt x="1842" y="5409"/>
                </a:lnTo>
                <a:lnTo>
                  <a:pt x="1842" y="4449"/>
                </a:lnTo>
                <a:lnTo>
                  <a:pt x="2932" y="4449"/>
                </a:lnTo>
                <a:cubicBezTo>
                  <a:pt x="3003" y="4449"/>
                  <a:pt x="3063" y="4390"/>
                  <a:pt x="3063" y="4319"/>
                </a:cubicBezTo>
                <a:lnTo>
                  <a:pt x="3063" y="4144"/>
                </a:lnTo>
                <a:cubicBezTo>
                  <a:pt x="3063" y="3005"/>
                  <a:pt x="4142" y="2008"/>
                  <a:pt x="5374" y="2008"/>
                </a:cubicBezTo>
                <a:lnTo>
                  <a:pt x="5941" y="2008"/>
                </a:lnTo>
                <a:lnTo>
                  <a:pt x="5941" y="2966"/>
                </a:lnTo>
                <a:lnTo>
                  <a:pt x="5374" y="2966"/>
                </a:lnTo>
                <a:cubicBezTo>
                  <a:pt x="5005" y="2966"/>
                  <a:pt x="4669" y="3072"/>
                  <a:pt x="4429" y="3265"/>
                </a:cubicBezTo>
                <a:cubicBezTo>
                  <a:pt x="4163" y="3479"/>
                  <a:pt x="4021" y="3783"/>
                  <a:pt x="4021" y="4144"/>
                </a:cubicBezTo>
                <a:lnTo>
                  <a:pt x="4021" y="4319"/>
                </a:lnTo>
                <a:cubicBezTo>
                  <a:pt x="4021" y="4390"/>
                  <a:pt x="4080" y="4449"/>
                  <a:pt x="4153" y="4449"/>
                </a:cubicBezTo>
                <a:lnTo>
                  <a:pt x="4669" y="4449"/>
                </a:lnTo>
                <a:cubicBezTo>
                  <a:pt x="4739" y="4447"/>
                  <a:pt x="4795" y="4389"/>
                  <a:pt x="4795" y="4319"/>
                </a:cubicBezTo>
                <a:cubicBezTo>
                  <a:pt x="4795" y="4248"/>
                  <a:pt x="4739" y="4190"/>
                  <a:pt x="4669" y="4187"/>
                </a:cubicBezTo>
                <a:lnTo>
                  <a:pt x="4284" y="4187"/>
                </a:lnTo>
                <a:lnTo>
                  <a:pt x="4284" y="4144"/>
                </a:lnTo>
                <a:cubicBezTo>
                  <a:pt x="4284" y="3468"/>
                  <a:pt x="4871" y="3229"/>
                  <a:pt x="5374" y="3229"/>
                </a:cubicBezTo>
                <a:lnTo>
                  <a:pt x="6071" y="3229"/>
                </a:lnTo>
                <a:cubicBezTo>
                  <a:pt x="6144" y="3229"/>
                  <a:pt x="6202" y="3169"/>
                  <a:pt x="6202" y="3097"/>
                </a:cubicBezTo>
                <a:lnTo>
                  <a:pt x="6202" y="1876"/>
                </a:lnTo>
                <a:cubicBezTo>
                  <a:pt x="6202" y="1803"/>
                  <a:pt x="6144" y="1745"/>
                  <a:pt x="6071" y="1745"/>
                </a:cubicBezTo>
                <a:lnTo>
                  <a:pt x="5374" y="1745"/>
                </a:lnTo>
                <a:cubicBezTo>
                  <a:pt x="4735" y="1745"/>
                  <a:pt x="4086" y="1999"/>
                  <a:pt x="3596" y="2444"/>
                </a:cubicBezTo>
                <a:cubicBezTo>
                  <a:pt x="3083" y="2907"/>
                  <a:pt x="2800" y="3510"/>
                  <a:pt x="2800" y="4144"/>
                </a:cubicBezTo>
                <a:lnTo>
                  <a:pt x="2800" y="4187"/>
                </a:lnTo>
                <a:lnTo>
                  <a:pt x="1710" y="4187"/>
                </a:lnTo>
                <a:cubicBezTo>
                  <a:pt x="1639" y="4187"/>
                  <a:pt x="1579" y="4246"/>
                  <a:pt x="1579" y="4319"/>
                </a:cubicBezTo>
                <a:lnTo>
                  <a:pt x="1579" y="5540"/>
                </a:lnTo>
                <a:cubicBezTo>
                  <a:pt x="1579" y="5611"/>
                  <a:pt x="1639" y="5670"/>
                  <a:pt x="1710" y="5670"/>
                </a:cubicBezTo>
                <a:lnTo>
                  <a:pt x="2800" y="5670"/>
                </a:lnTo>
                <a:lnTo>
                  <a:pt x="2800" y="7714"/>
                </a:lnTo>
                <a:cubicBezTo>
                  <a:pt x="1384" y="7107"/>
                  <a:pt x="444" y="5696"/>
                  <a:pt x="444" y="4144"/>
                </a:cubicBezTo>
                <a:cubicBezTo>
                  <a:pt x="444" y="2004"/>
                  <a:pt x="2186" y="262"/>
                  <a:pt x="4327" y="262"/>
                </a:cubicBezTo>
                <a:cubicBezTo>
                  <a:pt x="6464" y="262"/>
                  <a:pt x="8209" y="2006"/>
                  <a:pt x="8209" y="4144"/>
                </a:cubicBezTo>
                <a:cubicBezTo>
                  <a:pt x="8209" y="6282"/>
                  <a:pt x="6467" y="8026"/>
                  <a:pt x="4327" y="8026"/>
                </a:cubicBezTo>
                <a:lnTo>
                  <a:pt x="4284" y="8026"/>
                </a:lnTo>
                <a:lnTo>
                  <a:pt x="4284" y="5670"/>
                </a:lnTo>
                <a:lnTo>
                  <a:pt x="6071" y="5670"/>
                </a:lnTo>
                <a:cubicBezTo>
                  <a:pt x="6144" y="5670"/>
                  <a:pt x="6202" y="5611"/>
                  <a:pt x="6202" y="5538"/>
                </a:cubicBezTo>
                <a:lnTo>
                  <a:pt x="6202" y="4318"/>
                </a:lnTo>
                <a:cubicBezTo>
                  <a:pt x="6202" y="4245"/>
                  <a:pt x="6144" y="4187"/>
                  <a:pt x="6071" y="4187"/>
                </a:cubicBezTo>
                <a:lnTo>
                  <a:pt x="5307" y="4187"/>
                </a:lnTo>
                <a:cubicBezTo>
                  <a:pt x="5305" y="4187"/>
                  <a:pt x="5303" y="4187"/>
                  <a:pt x="5302" y="4187"/>
                </a:cubicBezTo>
                <a:cubicBezTo>
                  <a:pt x="5229" y="4187"/>
                  <a:pt x="5171" y="4245"/>
                  <a:pt x="5171" y="4318"/>
                </a:cubicBezTo>
                <a:cubicBezTo>
                  <a:pt x="5171" y="4390"/>
                  <a:pt x="5229" y="4448"/>
                  <a:pt x="5302" y="4448"/>
                </a:cubicBezTo>
                <a:cubicBezTo>
                  <a:pt x="5303" y="4448"/>
                  <a:pt x="5305" y="4448"/>
                  <a:pt x="5307" y="4448"/>
                </a:cubicBezTo>
                <a:lnTo>
                  <a:pt x="5941" y="4448"/>
                </a:lnTo>
                <a:lnTo>
                  <a:pt x="5941" y="5408"/>
                </a:lnTo>
                <a:lnTo>
                  <a:pt x="4153" y="5408"/>
                </a:lnTo>
                <a:cubicBezTo>
                  <a:pt x="4080" y="5408"/>
                  <a:pt x="4023" y="5466"/>
                  <a:pt x="4023" y="5538"/>
                </a:cubicBezTo>
                <a:lnTo>
                  <a:pt x="4023" y="8151"/>
                </a:lnTo>
                <a:cubicBezTo>
                  <a:pt x="4023" y="8221"/>
                  <a:pt x="4078" y="8279"/>
                  <a:pt x="4148" y="8282"/>
                </a:cubicBezTo>
                <a:cubicBezTo>
                  <a:pt x="4212" y="8285"/>
                  <a:pt x="4272" y="8286"/>
                  <a:pt x="4328" y="8286"/>
                </a:cubicBezTo>
                <a:cubicBezTo>
                  <a:pt x="6004" y="8286"/>
                  <a:pt x="7514" y="7276"/>
                  <a:pt x="8157" y="5728"/>
                </a:cubicBezTo>
                <a:cubicBezTo>
                  <a:pt x="8797" y="4180"/>
                  <a:pt x="8443" y="2398"/>
                  <a:pt x="7257" y="1213"/>
                </a:cubicBezTo>
                <a:cubicBezTo>
                  <a:pt x="6476" y="433"/>
                  <a:pt x="5420" y="1"/>
                  <a:pt x="4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56"/>
          <p:cNvGrpSpPr/>
          <p:nvPr/>
        </p:nvGrpSpPr>
        <p:grpSpPr>
          <a:xfrm>
            <a:off x="8000899" y="540000"/>
            <a:ext cx="400209" cy="379906"/>
            <a:chOff x="3371074" y="540000"/>
            <a:chExt cx="400209" cy="379906"/>
          </a:xfrm>
        </p:grpSpPr>
        <p:sp>
          <p:nvSpPr>
            <p:cNvPr id="782" name="Google Shape;782;p56"/>
            <p:cNvSpPr/>
            <p:nvPr/>
          </p:nvSpPr>
          <p:spPr>
            <a:xfrm>
              <a:off x="3371074" y="540000"/>
              <a:ext cx="400209" cy="379906"/>
            </a:xfrm>
            <a:custGeom>
              <a:avLst/>
              <a:gdLst/>
              <a:ahLst/>
              <a:cxnLst/>
              <a:rect l="l" t="t" r="r" b="b"/>
              <a:pathLst>
                <a:path w="8732" h="8289" extrusionOk="0">
                  <a:moveTo>
                    <a:pt x="4584" y="263"/>
                  </a:moveTo>
                  <a:cubicBezTo>
                    <a:pt x="6724" y="263"/>
                    <a:pt x="8466" y="2005"/>
                    <a:pt x="8466" y="4145"/>
                  </a:cubicBezTo>
                  <a:cubicBezTo>
                    <a:pt x="8466" y="6285"/>
                    <a:pt x="6726" y="8027"/>
                    <a:pt x="4584" y="8027"/>
                  </a:cubicBezTo>
                  <a:cubicBezTo>
                    <a:pt x="2445" y="8027"/>
                    <a:pt x="703" y="6285"/>
                    <a:pt x="703" y="4145"/>
                  </a:cubicBezTo>
                  <a:cubicBezTo>
                    <a:pt x="703" y="2005"/>
                    <a:pt x="2445" y="263"/>
                    <a:pt x="4584" y="263"/>
                  </a:cubicBezTo>
                  <a:close/>
                  <a:moveTo>
                    <a:pt x="4582" y="1"/>
                  </a:moveTo>
                  <a:cubicBezTo>
                    <a:pt x="3785" y="1"/>
                    <a:pt x="2984" y="230"/>
                    <a:pt x="2282" y="699"/>
                  </a:cubicBezTo>
                  <a:cubicBezTo>
                    <a:pt x="640" y="1797"/>
                    <a:pt x="0" y="3904"/>
                    <a:pt x="757" y="5729"/>
                  </a:cubicBezTo>
                  <a:cubicBezTo>
                    <a:pt x="1408" y="7301"/>
                    <a:pt x="2936" y="8289"/>
                    <a:pt x="4584" y="8289"/>
                  </a:cubicBezTo>
                  <a:cubicBezTo>
                    <a:pt x="4852" y="8289"/>
                    <a:pt x="5122" y="8263"/>
                    <a:pt x="5393" y="8209"/>
                  </a:cubicBezTo>
                  <a:cubicBezTo>
                    <a:pt x="7332" y="7823"/>
                    <a:pt x="8729" y="6121"/>
                    <a:pt x="8729" y="4145"/>
                  </a:cubicBezTo>
                  <a:cubicBezTo>
                    <a:pt x="8732" y="3045"/>
                    <a:pt x="8294" y="1990"/>
                    <a:pt x="7515" y="1214"/>
                  </a:cubicBezTo>
                  <a:cubicBezTo>
                    <a:pt x="6714" y="414"/>
                    <a:pt x="5652" y="1"/>
                    <a:pt x="45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3469061" y="635972"/>
              <a:ext cx="248687" cy="204000"/>
            </a:xfrm>
            <a:custGeom>
              <a:avLst/>
              <a:gdLst/>
              <a:ahLst/>
              <a:cxnLst/>
              <a:rect l="l" t="t" r="r" b="b"/>
              <a:pathLst>
                <a:path w="5426" h="4451" extrusionOk="0">
                  <a:moveTo>
                    <a:pt x="3495" y="1"/>
                  </a:moveTo>
                  <a:cubicBezTo>
                    <a:pt x="3334" y="1"/>
                    <a:pt x="3173" y="30"/>
                    <a:pt x="3018" y="91"/>
                  </a:cubicBezTo>
                  <a:cubicBezTo>
                    <a:pt x="2552" y="271"/>
                    <a:pt x="2231" y="702"/>
                    <a:pt x="2189" y="1200"/>
                  </a:cubicBezTo>
                  <a:cubicBezTo>
                    <a:pt x="2048" y="1177"/>
                    <a:pt x="1770" y="1099"/>
                    <a:pt x="1704" y="1076"/>
                  </a:cubicBezTo>
                  <a:cubicBezTo>
                    <a:pt x="1224" y="912"/>
                    <a:pt x="794" y="627"/>
                    <a:pt x="456" y="246"/>
                  </a:cubicBezTo>
                  <a:cubicBezTo>
                    <a:pt x="438" y="223"/>
                    <a:pt x="411" y="208"/>
                    <a:pt x="381" y="201"/>
                  </a:cubicBezTo>
                  <a:cubicBezTo>
                    <a:pt x="373" y="200"/>
                    <a:pt x="365" y="199"/>
                    <a:pt x="357" y="199"/>
                  </a:cubicBezTo>
                  <a:cubicBezTo>
                    <a:pt x="307" y="199"/>
                    <a:pt x="262" y="226"/>
                    <a:pt x="240" y="271"/>
                  </a:cubicBezTo>
                  <a:cubicBezTo>
                    <a:pt x="39" y="674"/>
                    <a:pt x="78" y="1153"/>
                    <a:pt x="342" y="1516"/>
                  </a:cubicBezTo>
                  <a:cubicBezTo>
                    <a:pt x="334" y="1515"/>
                    <a:pt x="326" y="1515"/>
                    <a:pt x="319" y="1515"/>
                  </a:cubicBezTo>
                  <a:cubicBezTo>
                    <a:pt x="279" y="1515"/>
                    <a:pt x="240" y="1532"/>
                    <a:pt x="216" y="1564"/>
                  </a:cubicBezTo>
                  <a:cubicBezTo>
                    <a:pt x="197" y="1586"/>
                    <a:pt x="187" y="1615"/>
                    <a:pt x="186" y="1644"/>
                  </a:cubicBezTo>
                  <a:cubicBezTo>
                    <a:pt x="186" y="1658"/>
                    <a:pt x="186" y="1671"/>
                    <a:pt x="186" y="1685"/>
                  </a:cubicBezTo>
                  <a:cubicBezTo>
                    <a:pt x="185" y="2028"/>
                    <a:pt x="341" y="2352"/>
                    <a:pt x="609" y="2568"/>
                  </a:cubicBezTo>
                  <a:cubicBezTo>
                    <a:pt x="590" y="2580"/>
                    <a:pt x="575" y="2597"/>
                    <a:pt x="564" y="2618"/>
                  </a:cubicBezTo>
                  <a:cubicBezTo>
                    <a:pt x="549" y="2650"/>
                    <a:pt x="547" y="2685"/>
                    <a:pt x="557" y="2719"/>
                  </a:cubicBezTo>
                  <a:cubicBezTo>
                    <a:pt x="671" y="3077"/>
                    <a:pt x="949" y="3359"/>
                    <a:pt x="1307" y="3475"/>
                  </a:cubicBezTo>
                  <a:cubicBezTo>
                    <a:pt x="987" y="3670"/>
                    <a:pt x="619" y="3774"/>
                    <a:pt x="244" y="3774"/>
                  </a:cubicBezTo>
                  <a:cubicBezTo>
                    <a:pt x="210" y="3774"/>
                    <a:pt x="176" y="3773"/>
                    <a:pt x="143" y="3771"/>
                  </a:cubicBezTo>
                  <a:cubicBezTo>
                    <a:pt x="141" y="3771"/>
                    <a:pt x="139" y="3771"/>
                    <a:pt x="137" y="3771"/>
                  </a:cubicBezTo>
                  <a:cubicBezTo>
                    <a:pt x="74" y="3771"/>
                    <a:pt x="19" y="3817"/>
                    <a:pt x="8" y="3880"/>
                  </a:cubicBezTo>
                  <a:cubicBezTo>
                    <a:pt x="0" y="3935"/>
                    <a:pt x="27" y="3989"/>
                    <a:pt x="74" y="4016"/>
                  </a:cubicBezTo>
                  <a:cubicBezTo>
                    <a:pt x="567" y="4307"/>
                    <a:pt x="1118" y="4450"/>
                    <a:pt x="1667" y="4450"/>
                  </a:cubicBezTo>
                  <a:cubicBezTo>
                    <a:pt x="2314" y="4450"/>
                    <a:pt x="2959" y="4251"/>
                    <a:pt x="3505" y="3856"/>
                  </a:cubicBezTo>
                  <a:cubicBezTo>
                    <a:pt x="3571" y="3808"/>
                    <a:pt x="3578" y="3713"/>
                    <a:pt x="3522" y="3655"/>
                  </a:cubicBezTo>
                  <a:cubicBezTo>
                    <a:pt x="3496" y="3630"/>
                    <a:pt x="3462" y="3617"/>
                    <a:pt x="3428" y="3617"/>
                  </a:cubicBezTo>
                  <a:cubicBezTo>
                    <a:pt x="3400" y="3617"/>
                    <a:pt x="3373" y="3626"/>
                    <a:pt x="3349" y="3643"/>
                  </a:cubicBezTo>
                  <a:cubicBezTo>
                    <a:pt x="2853" y="4003"/>
                    <a:pt x="2262" y="4188"/>
                    <a:pt x="1666" y="4188"/>
                  </a:cubicBezTo>
                  <a:cubicBezTo>
                    <a:pt x="1321" y="4188"/>
                    <a:pt x="975" y="4126"/>
                    <a:pt x="644" y="4000"/>
                  </a:cubicBezTo>
                  <a:cubicBezTo>
                    <a:pt x="1038" y="3931"/>
                    <a:pt x="1410" y="3759"/>
                    <a:pt x="1718" y="3503"/>
                  </a:cubicBezTo>
                  <a:cubicBezTo>
                    <a:pt x="1755" y="3472"/>
                    <a:pt x="1774" y="3424"/>
                    <a:pt x="1766" y="3375"/>
                  </a:cubicBezTo>
                  <a:cubicBezTo>
                    <a:pt x="1754" y="3315"/>
                    <a:pt x="1702" y="3272"/>
                    <a:pt x="1641" y="3269"/>
                  </a:cubicBezTo>
                  <a:cubicBezTo>
                    <a:pt x="1327" y="3261"/>
                    <a:pt x="1041" y="3089"/>
                    <a:pt x="885" y="2815"/>
                  </a:cubicBezTo>
                  <a:cubicBezTo>
                    <a:pt x="959" y="2811"/>
                    <a:pt x="1031" y="2802"/>
                    <a:pt x="1103" y="2786"/>
                  </a:cubicBezTo>
                  <a:cubicBezTo>
                    <a:pt x="1158" y="2774"/>
                    <a:pt x="1200" y="2729"/>
                    <a:pt x="1209" y="2674"/>
                  </a:cubicBezTo>
                  <a:cubicBezTo>
                    <a:pt x="1217" y="2608"/>
                    <a:pt x="1175" y="2546"/>
                    <a:pt x="1111" y="2530"/>
                  </a:cubicBezTo>
                  <a:cubicBezTo>
                    <a:pt x="773" y="2447"/>
                    <a:pt x="517" y="2172"/>
                    <a:pt x="461" y="1830"/>
                  </a:cubicBezTo>
                  <a:lnTo>
                    <a:pt x="461" y="1830"/>
                  </a:lnTo>
                  <a:cubicBezTo>
                    <a:pt x="548" y="1850"/>
                    <a:pt x="637" y="1861"/>
                    <a:pt x="726" y="1861"/>
                  </a:cubicBezTo>
                  <a:cubicBezTo>
                    <a:pt x="740" y="1861"/>
                    <a:pt x="754" y="1860"/>
                    <a:pt x="769" y="1860"/>
                  </a:cubicBezTo>
                  <a:cubicBezTo>
                    <a:pt x="833" y="1858"/>
                    <a:pt x="887" y="1809"/>
                    <a:pt x="895" y="1744"/>
                  </a:cubicBezTo>
                  <a:cubicBezTo>
                    <a:pt x="899" y="1691"/>
                    <a:pt x="874" y="1642"/>
                    <a:pt x="829" y="1615"/>
                  </a:cubicBezTo>
                  <a:cubicBezTo>
                    <a:pt x="474" y="1398"/>
                    <a:pt x="302" y="975"/>
                    <a:pt x="407" y="571"/>
                  </a:cubicBezTo>
                  <a:lnTo>
                    <a:pt x="407" y="571"/>
                  </a:lnTo>
                  <a:cubicBezTo>
                    <a:pt x="750" y="912"/>
                    <a:pt x="1165" y="1169"/>
                    <a:pt x="1621" y="1325"/>
                  </a:cubicBezTo>
                  <a:cubicBezTo>
                    <a:pt x="1626" y="1327"/>
                    <a:pt x="2076" y="1467"/>
                    <a:pt x="2247" y="1468"/>
                  </a:cubicBezTo>
                  <a:cubicBezTo>
                    <a:pt x="2258" y="1468"/>
                    <a:pt x="2311" y="1469"/>
                    <a:pt x="2311" y="1469"/>
                  </a:cubicBezTo>
                  <a:cubicBezTo>
                    <a:pt x="2313" y="1469"/>
                    <a:pt x="2316" y="1469"/>
                    <a:pt x="2318" y="1469"/>
                  </a:cubicBezTo>
                  <a:cubicBezTo>
                    <a:pt x="2372" y="1469"/>
                    <a:pt x="2421" y="1435"/>
                    <a:pt x="2439" y="1383"/>
                  </a:cubicBezTo>
                  <a:cubicBezTo>
                    <a:pt x="2446" y="1367"/>
                    <a:pt x="2449" y="1351"/>
                    <a:pt x="2447" y="1333"/>
                  </a:cubicBezTo>
                  <a:lnTo>
                    <a:pt x="2447" y="1311"/>
                  </a:lnTo>
                  <a:cubicBezTo>
                    <a:pt x="2447" y="885"/>
                    <a:pt x="2705" y="501"/>
                    <a:pt x="3099" y="340"/>
                  </a:cubicBezTo>
                  <a:cubicBezTo>
                    <a:pt x="3227" y="287"/>
                    <a:pt x="3362" y="262"/>
                    <a:pt x="3495" y="262"/>
                  </a:cubicBezTo>
                  <a:cubicBezTo>
                    <a:pt x="3771" y="262"/>
                    <a:pt x="4042" y="371"/>
                    <a:pt x="4243" y="576"/>
                  </a:cubicBezTo>
                  <a:cubicBezTo>
                    <a:pt x="4267" y="601"/>
                    <a:pt x="4300" y="614"/>
                    <a:pt x="4336" y="614"/>
                  </a:cubicBezTo>
                  <a:cubicBezTo>
                    <a:pt x="4342" y="614"/>
                    <a:pt x="4348" y="614"/>
                    <a:pt x="4354" y="613"/>
                  </a:cubicBezTo>
                  <a:cubicBezTo>
                    <a:pt x="4485" y="594"/>
                    <a:pt x="4616" y="565"/>
                    <a:pt x="4743" y="522"/>
                  </a:cubicBezTo>
                  <a:lnTo>
                    <a:pt x="4743" y="522"/>
                  </a:lnTo>
                  <a:cubicBezTo>
                    <a:pt x="4674" y="597"/>
                    <a:pt x="4595" y="659"/>
                    <a:pt x="4507" y="709"/>
                  </a:cubicBezTo>
                  <a:cubicBezTo>
                    <a:pt x="4446" y="741"/>
                    <a:pt x="4422" y="814"/>
                    <a:pt x="4449" y="877"/>
                  </a:cubicBezTo>
                  <a:lnTo>
                    <a:pt x="4452" y="881"/>
                  </a:lnTo>
                  <a:cubicBezTo>
                    <a:pt x="4473" y="928"/>
                    <a:pt x="4519" y="957"/>
                    <a:pt x="4571" y="957"/>
                  </a:cubicBezTo>
                  <a:cubicBezTo>
                    <a:pt x="4575" y="957"/>
                    <a:pt x="4579" y="957"/>
                    <a:pt x="4584" y="956"/>
                  </a:cubicBezTo>
                  <a:cubicBezTo>
                    <a:pt x="4691" y="947"/>
                    <a:pt x="4798" y="930"/>
                    <a:pt x="4903" y="904"/>
                  </a:cubicBezTo>
                  <a:lnTo>
                    <a:pt x="4903" y="904"/>
                  </a:lnTo>
                  <a:cubicBezTo>
                    <a:pt x="4810" y="1000"/>
                    <a:pt x="4708" y="1087"/>
                    <a:pt x="4597" y="1164"/>
                  </a:cubicBezTo>
                  <a:cubicBezTo>
                    <a:pt x="4562" y="1189"/>
                    <a:pt x="4541" y="1231"/>
                    <a:pt x="4542" y="1274"/>
                  </a:cubicBezTo>
                  <a:lnTo>
                    <a:pt x="4542" y="1284"/>
                  </a:lnTo>
                  <a:lnTo>
                    <a:pt x="4542" y="1311"/>
                  </a:lnTo>
                  <a:lnTo>
                    <a:pt x="4542" y="1321"/>
                  </a:lnTo>
                  <a:cubicBezTo>
                    <a:pt x="4539" y="2028"/>
                    <a:pt x="4277" y="2708"/>
                    <a:pt x="3803" y="3231"/>
                  </a:cubicBezTo>
                  <a:cubicBezTo>
                    <a:pt x="3755" y="3287"/>
                    <a:pt x="3760" y="3370"/>
                    <a:pt x="3814" y="3419"/>
                  </a:cubicBezTo>
                  <a:cubicBezTo>
                    <a:pt x="3839" y="3441"/>
                    <a:pt x="3870" y="3452"/>
                    <a:pt x="3901" y="3452"/>
                  </a:cubicBezTo>
                  <a:cubicBezTo>
                    <a:pt x="3938" y="3452"/>
                    <a:pt x="3975" y="3436"/>
                    <a:pt x="4001" y="3406"/>
                  </a:cubicBezTo>
                  <a:cubicBezTo>
                    <a:pt x="4514" y="2840"/>
                    <a:pt x="4799" y="2102"/>
                    <a:pt x="4804" y="1337"/>
                  </a:cubicBezTo>
                  <a:cubicBezTo>
                    <a:pt x="5037" y="1164"/>
                    <a:pt x="5235" y="950"/>
                    <a:pt x="5390" y="705"/>
                  </a:cubicBezTo>
                  <a:cubicBezTo>
                    <a:pt x="5425" y="650"/>
                    <a:pt x="5414" y="578"/>
                    <a:pt x="5366" y="535"/>
                  </a:cubicBezTo>
                  <a:cubicBezTo>
                    <a:pt x="5341" y="515"/>
                    <a:pt x="5311" y="504"/>
                    <a:pt x="5280" y="504"/>
                  </a:cubicBezTo>
                  <a:cubicBezTo>
                    <a:pt x="5260" y="504"/>
                    <a:pt x="5240" y="509"/>
                    <a:pt x="5222" y="518"/>
                  </a:cubicBezTo>
                  <a:cubicBezTo>
                    <a:pt x="5154" y="549"/>
                    <a:pt x="5084" y="577"/>
                    <a:pt x="5014" y="600"/>
                  </a:cubicBezTo>
                  <a:cubicBezTo>
                    <a:pt x="5084" y="504"/>
                    <a:pt x="5140" y="398"/>
                    <a:pt x="5179" y="286"/>
                  </a:cubicBezTo>
                  <a:cubicBezTo>
                    <a:pt x="5196" y="239"/>
                    <a:pt x="5187" y="186"/>
                    <a:pt x="5154" y="149"/>
                  </a:cubicBezTo>
                  <a:cubicBezTo>
                    <a:pt x="5129" y="121"/>
                    <a:pt x="5094" y="107"/>
                    <a:pt x="5058" y="107"/>
                  </a:cubicBezTo>
                  <a:cubicBezTo>
                    <a:pt x="5036" y="107"/>
                    <a:pt x="5013" y="113"/>
                    <a:pt x="4993" y="125"/>
                  </a:cubicBezTo>
                  <a:cubicBezTo>
                    <a:pt x="4802" y="232"/>
                    <a:pt x="4595" y="308"/>
                    <a:pt x="4379" y="344"/>
                  </a:cubicBezTo>
                  <a:cubicBezTo>
                    <a:pt x="4133" y="119"/>
                    <a:pt x="3816" y="1"/>
                    <a:pt x="3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56"/>
          <p:cNvGrpSpPr/>
          <p:nvPr/>
        </p:nvGrpSpPr>
        <p:grpSpPr>
          <a:xfrm>
            <a:off x="7451314" y="540021"/>
            <a:ext cx="400164" cy="379860"/>
            <a:chOff x="2841214" y="540046"/>
            <a:chExt cx="400164" cy="379860"/>
          </a:xfrm>
        </p:grpSpPr>
        <p:sp>
          <p:nvSpPr>
            <p:cNvPr id="785" name="Google Shape;785;p56"/>
            <p:cNvSpPr/>
            <p:nvPr/>
          </p:nvSpPr>
          <p:spPr>
            <a:xfrm>
              <a:off x="2949377" y="691933"/>
              <a:ext cx="52020" cy="132043"/>
            </a:xfrm>
            <a:custGeom>
              <a:avLst/>
              <a:gdLst/>
              <a:ahLst/>
              <a:cxnLst/>
              <a:rect l="l" t="t" r="r" b="b"/>
              <a:pathLst>
                <a:path w="1135" h="2881" extrusionOk="0">
                  <a:moveTo>
                    <a:pt x="873" y="262"/>
                  </a:moveTo>
                  <a:lnTo>
                    <a:pt x="873" y="2618"/>
                  </a:lnTo>
                  <a:lnTo>
                    <a:pt x="262" y="2618"/>
                  </a:lnTo>
                  <a:lnTo>
                    <a:pt x="262" y="262"/>
                  </a:lnTo>
                  <a:close/>
                  <a:moveTo>
                    <a:pt x="131" y="1"/>
                  </a:moveTo>
                  <a:cubicBezTo>
                    <a:pt x="58" y="1"/>
                    <a:pt x="1" y="60"/>
                    <a:pt x="1" y="131"/>
                  </a:cubicBezTo>
                  <a:lnTo>
                    <a:pt x="1" y="2749"/>
                  </a:lnTo>
                  <a:cubicBezTo>
                    <a:pt x="1" y="2821"/>
                    <a:pt x="58" y="2880"/>
                    <a:pt x="131" y="2880"/>
                  </a:cubicBezTo>
                  <a:lnTo>
                    <a:pt x="1003" y="2880"/>
                  </a:lnTo>
                  <a:cubicBezTo>
                    <a:pt x="1076" y="2880"/>
                    <a:pt x="1134" y="2821"/>
                    <a:pt x="1134" y="2749"/>
                  </a:cubicBezTo>
                  <a:lnTo>
                    <a:pt x="1134" y="131"/>
                  </a:lnTo>
                  <a:cubicBezTo>
                    <a:pt x="1134" y="60"/>
                    <a:pt x="1076" y="1"/>
                    <a:pt x="1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6"/>
            <p:cNvSpPr/>
            <p:nvPr/>
          </p:nvSpPr>
          <p:spPr>
            <a:xfrm>
              <a:off x="2939019" y="620022"/>
              <a:ext cx="62378" cy="59995"/>
            </a:xfrm>
            <a:custGeom>
              <a:avLst/>
              <a:gdLst/>
              <a:ahLst/>
              <a:cxnLst/>
              <a:rect l="l" t="t" r="r" b="b"/>
              <a:pathLst>
                <a:path w="1361" h="1309" extrusionOk="0">
                  <a:moveTo>
                    <a:pt x="704" y="261"/>
                  </a:moveTo>
                  <a:cubicBezTo>
                    <a:pt x="906" y="261"/>
                    <a:pt x="1099" y="418"/>
                    <a:pt x="1099" y="654"/>
                  </a:cubicBezTo>
                  <a:cubicBezTo>
                    <a:pt x="1099" y="871"/>
                    <a:pt x="923" y="1046"/>
                    <a:pt x="706" y="1046"/>
                  </a:cubicBezTo>
                  <a:cubicBezTo>
                    <a:pt x="356" y="1046"/>
                    <a:pt x="181" y="623"/>
                    <a:pt x="429" y="377"/>
                  </a:cubicBezTo>
                  <a:cubicBezTo>
                    <a:pt x="509" y="297"/>
                    <a:pt x="607" y="261"/>
                    <a:pt x="704" y="261"/>
                  </a:cubicBezTo>
                  <a:close/>
                  <a:moveTo>
                    <a:pt x="706" y="0"/>
                  </a:moveTo>
                  <a:cubicBezTo>
                    <a:pt x="442" y="0"/>
                    <a:pt x="202" y="159"/>
                    <a:pt x="101" y="404"/>
                  </a:cubicBezTo>
                  <a:cubicBezTo>
                    <a:pt x="0" y="648"/>
                    <a:pt x="56" y="929"/>
                    <a:pt x="243" y="1116"/>
                  </a:cubicBezTo>
                  <a:cubicBezTo>
                    <a:pt x="368" y="1241"/>
                    <a:pt x="536" y="1308"/>
                    <a:pt x="707" y="1308"/>
                  </a:cubicBezTo>
                  <a:cubicBezTo>
                    <a:pt x="791" y="1308"/>
                    <a:pt x="876" y="1292"/>
                    <a:pt x="956" y="1259"/>
                  </a:cubicBezTo>
                  <a:cubicBezTo>
                    <a:pt x="1201" y="1158"/>
                    <a:pt x="1360" y="918"/>
                    <a:pt x="1360" y="654"/>
                  </a:cubicBezTo>
                  <a:cubicBezTo>
                    <a:pt x="1360" y="292"/>
                    <a:pt x="1067"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6"/>
            <p:cNvSpPr/>
            <p:nvPr/>
          </p:nvSpPr>
          <p:spPr>
            <a:xfrm>
              <a:off x="3029353" y="691933"/>
              <a:ext cx="140018" cy="132043"/>
            </a:xfrm>
            <a:custGeom>
              <a:avLst/>
              <a:gdLst/>
              <a:ahLst/>
              <a:cxnLst/>
              <a:rect l="l" t="t" r="r" b="b"/>
              <a:pathLst>
                <a:path w="3055" h="2881" extrusionOk="0">
                  <a:moveTo>
                    <a:pt x="131" y="1"/>
                  </a:moveTo>
                  <a:cubicBezTo>
                    <a:pt x="58" y="1"/>
                    <a:pt x="0" y="60"/>
                    <a:pt x="0" y="131"/>
                  </a:cubicBezTo>
                  <a:lnTo>
                    <a:pt x="0" y="2749"/>
                  </a:lnTo>
                  <a:cubicBezTo>
                    <a:pt x="0" y="2821"/>
                    <a:pt x="58" y="2880"/>
                    <a:pt x="131" y="2880"/>
                  </a:cubicBezTo>
                  <a:lnTo>
                    <a:pt x="1003" y="2880"/>
                  </a:lnTo>
                  <a:cubicBezTo>
                    <a:pt x="1076" y="2880"/>
                    <a:pt x="1134" y="2821"/>
                    <a:pt x="1134" y="2749"/>
                  </a:cubicBezTo>
                  <a:lnTo>
                    <a:pt x="1134" y="1810"/>
                  </a:lnTo>
                  <a:cubicBezTo>
                    <a:pt x="1134" y="1502"/>
                    <a:pt x="1202" y="1135"/>
                    <a:pt x="1527" y="1135"/>
                  </a:cubicBezTo>
                  <a:cubicBezTo>
                    <a:pt x="1769" y="1135"/>
                    <a:pt x="1867" y="1339"/>
                    <a:pt x="1902" y="1570"/>
                  </a:cubicBezTo>
                  <a:cubicBezTo>
                    <a:pt x="1913" y="1635"/>
                    <a:pt x="1970" y="1681"/>
                    <a:pt x="2032" y="1681"/>
                  </a:cubicBezTo>
                  <a:cubicBezTo>
                    <a:pt x="2039" y="1681"/>
                    <a:pt x="2045" y="1680"/>
                    <a:pt x="2052" y="1679"/>
                  </a:cubicBezTo>
                  <a:cubicBezTo>
                    <a:pt x="2123" y="1667"/>
                    <a:pt x="2172" y="1600"/>
                    <a:pt x="2161" y="1529"/>
                  </a:cubicBezTo>
                  <a:cubicBezTo>
                    <a:pt x="2095" y="1109"/>
                    <a:pt x="1871" y="873"/>
                    <a:pt x="1527" y="873"/>
                  </a:cubicBezTo>
                  <a:cubicBezTo>
                    <a:pt x="1111" y="873"/>
                    <a:pt x="872" y="1214"/>
                    <a:pt x="872" y="1809"/>
                  </a:cubicBezTo>
                  <a:lnTo>
                    <a:pt x="872" y="2616"/>
                  </a:lnTo>
                  <a:lnTo>
                    <a:pt x="261" y="2616"/>
                  </a:lnTo>
                  <a:lnTo>
                    <a:pt x="261" y="260"/>
                  </a:lnTo>
                  <a:lnTo>
                    <a:pt x="697" y="260"/>
                  </a:lnTo>
                  <a:lnTo>
                    <a:pt x="697" y="433"/>
                  </a:lnTo>
                  <a:cubicBezTo>
                    <a:pt x="697" y="473"/>
                    <a:pt x="715" y="512"/>
                    <a:pt x="746" y="538"/>
                  </a:cubicBezTo>
                  <a:cubicBezTo>
                    <a:pt x="770" y="557"/>
                    <a:pt x="799" y="567"/>
                    <a:pt x="829" y="567"/>
                  </a:cubicBezTo>
                  <a:cubicBezTo>
                    <a:pt x="858" y="567"/>
                    <a:pt x="887" y="557"/>
                    <a:pt x="910" y="538"/>
                  </a:cubicBezTo>
                  <a:cubicBezTo>
                    <a:pt x="1132" y="359"/>
                    <a:pt x="1410" y="260"/>
                    <a:pt x="1696" y="260"/>
                  </a:cubicBezTo>
                  <a:cubicBezTo>
                    <a:pt x="1698" y="260"/>
                    <a:pt x="1700" y="260"/>
                    <a:pt x="1702" y="260"/>
                  </a:cubicBezTo>
                  <a:cubicBezTo>
                    <a:pt x="2454" y="260"/>
                    <a:pt x="2792" y="896"/>
                    <a:pt x="2792" y="1526"/>
                  </a:cubicBezTo>
                  <a:lnTo>
                    <a:pt x="2792" y="2616"/>
                  </a:lnTo>
                  <a:lnTo>
                    <a:pt x="2181" y="2616"/>
                  </a:lnTo>
                  <a:lnTo>
                    <a:pt x="2181" y="2185"/>
                  </a:lnTo>
                  <a:cubicBezTo>
                    <a:pt x="2181" y="2113"/>
                    <a:pt x="2123" y="2055"/>
                    <a:pt x="2050" y="2055"/>
                  </a:cubicBezTo>
                  <a:cubicBezTo>
                    <a:pt x="1979" y="2055"/>
                    <a:pt x="1920" y="2113"/>
                    <a:pt x="1920" y="2185"/>
                  </a:cubicBezTo>
                  <a:lnTo>
                    <a:pt x="1920" y="2747"/>
                  </a:lnTo>
                  <a:cubicBezTo>
                    <a:pt x="1920" y="2819"/>
                    <a:pt x="1979" y="2877"/>
                    <a:pt x="2050" y="2877"/>
                  </a:cubicBezTo>
                  <a:lnTo>
                    <a:pt x="2923" y="2877"/>
                  </a:lnTo>
                  <a:cubicBezTo>
                    <a:pt x="2995" y="2877"/>
                    <a:pt x="3055" y="2819"/>
                    <a:pt x="3055" y="2747"/>
                  </a:cubicBezTo>
                  <a:lnTo>
                    <a:pt x="3055" y="1526"/>
                  </a:lnTo>
                  <a:cubicBezTo>
                    <a:pt x="3053" y="629"/>
                    <a:pt x="2497" y="1"/>
                    <a:pt x="1700" y="1"/>
                  </a:cubicBezTo>
                  <a:cubicBezTo>
                    <a:pt x="1442" y="1"/>
                    <a:pt x="1186" y="68"/>
                    <a:pt x="960" y="193"/>
                  </a:cubicBezTo>
                  <a:lnTo>
                    <a:pt x="960" y="131"/>
                  </a:lnTo>
                  <a:cubicBezTo>
                    <a:pt x="960" y="60"/>
                    <a:pt x="901"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6"/>
            <p:cNvSpPr/>
            <p:nvPr/>
          </p:nvSpPr>
          <p:spPr>
            <a:xfrm>
              <a:off x="2841214" y="540046"/>
              <a:ext cx="400164" cy="379860"/>
            </a:xfrm>
            <a:custGeom>
              <a:avLst/>
              <a:gdLst/>
              <a:ahLst/>
              <a:cxnLst/>
              <a:rect l="l" t="t" r="r" b="b"/>
              <a:pathLst>
                <a:path w="8731" h="8288" extrusionOk="0">
                  <a:moveTo>
                    <a:pt x="4584" y="262"/>
                  </a:moveTo>
                  <a:cubicBezTo>
                    <a:pt x="6725" y="262"/>
                    <a:pt x="8467" y="2004"/>
                    <a:pt x="8467" y="4144"/>
                  </a:cubicBezTo>
                  <a:cubicBezTo>
                    <a:pt x="8467" y="6284"/>
                    <a:pt x="6725" y="8026"/>
                    <a:pt x="4584" y="8026"/>
                  </a:cubicBezTo>
                  <a:cubicBezTo>
                    <a:pt x="2444" y="8026"/>
                    <a:pt x="703" y="6284"/>
                    <a:pt x="703" y="4144"/>
                  </a:cubicBezTo>
                  <a:cubicBezTo>
                    <a:pt x="703" y="2004"/>
                    <a:pt x="2444" y="262"/>
                    <a:pt x="4584" y="262"/>
                  </a:cubicBezTo>
                  <a:close/>
                  <a:moveTo>
                    <a:pt x="4584" y="0"/>
                  </a:moveTo>
                  <a:cubicBezTo>
                    <a:pt x="3787" y="0"/>
                    <a:pt x="2985" y="230"/>
                    <a:pt x="2283" y="699"/>
                  </a:cubicBezTo>
                  <a:cubicBezTo>
                    <a:pt x="640" y="1796"/>
                    <a:pt x="1" y="3903"/>
                    <a:pt x="757" y="5728"/>
                  </a:cubicBezTo>
                  <a:cubicBezTo>
                    <a:pt x="1408" y="7300"/>
                    <a:pt x="2936" y="8288"/>
                    <a:pt x="4584" y="8288"/>
                  </a:cubicBezTo>
                  <a:cubicBezTo>
                    <a:pt x="4852" y="8288"/>
                    <a:pt x="5123" y="8262"/>
                    <a:pt x="5393" y="8208"/>
                  </a:cubicBezTo>
                  <a:cubicBezTo>
                    <a:pt x="7332" y="7822"/>
                    <a:pt x="8728" y="6120"/>
                    <a:pt x="8728" y="4144"/>
                  </a:cubicBezTo>
                  <a:cubicBezTo>
                    <a:pt x="8731" y="3044"/>
                    <a:pt x="8294" y="1989"/>
                    <a:pt x="7515" y="1213"/>
                  </a:cubicBezTo>
                  <a:cubicBezTo>
                    <a:pt x="6714" y="413"/>
                    <a:pt x="5653" y="0"/>
                    <a:pt x="4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57"/>
          <p:cNvSpPr/>
          <p:nvPr/>
        </p:nvSpPr>
        <p:spPr>
          <a:xfrm>
            <a:off x="-141625" y="1448425"/>
            <a:ext cx="6355500" cy="290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body" idx="1"/>
          </p:nvPr>
        </p:nvSpPr>
        <p:spPr>
          <a:xfrm>
            <a:off x="642050" y="2134800"/>
            <a:ext cx="5308200" cy="1476000"/>
          </a:xfrm>
          <a:prstGeom prst="rect">
            <a:avLst/>
          </a:prstGeom>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s"/>
              <a:t>This is where you give credit to the ones who are part of this project.</a:t>
            </a:r>
            <a:endParaRPr/>
          </a:p>
          <a:p>
            <a:pPr marL="241300" lvl="0" indent="0" algn="l" rtl="0">
              <a:spcBef>
                <a:spcPts val="300"/>
              </a:spcBef>
              <a:spcAft>
                <a:spcPts val="0"/>
              </a:spcAft>
              <a:buNone/>
            </a:pPr>
            <a:endParaRPr>
              <a:solidFill>
                <a:srgbClr val="57261D"/>
              </a:solidFill>
            </a:endParaRPr>
          </a:p>
          <a:p>
            <a:pPr marL="241300" lvl="0" indent="-203200" algn="l" rtl="0">
              <a:spcBef>
                <a:spcPts val="300"/>
              </a:spcBef>
              <a:spcAft>
                <a:spcPts val="0"/>
              </a:spcAft>
              <a:buClr>
                <a:srgbClr val="57261D"/>
              </a:buClr>
              <a:buSzPts val="1200"/>
              <a:buFont typeface="Open Sans Light"/>
              <a:buChar char="⎯"/>
            </a:pPr>
            <a:r>
              <a:rPr lang="es"/>
              <a:t>Presentation template by</a:t>
            </a:r>
            <a:r>
              <a:rPr lang="es">
                <a:solidFill>
                  <a:srgbClr val="57261D"/>
                </a:solidFill>
              </a:rPr>
              <a:t> </a:t>
            </a:r>
            <a:r>
              <a:rPr lang="es">
                <a:solidFill>
                  <a:schemeClr val="lt1"/>
                </a:solidFill>
                <a:highlight>
                  <a:schemeClr val="dk1"/>
                </a:highlight>
                <a:uFill>
                  <a:noFill/>
                </a:uFill>
                <a:hlinkClick r:id="rId3">
                  <a:extLst>
                    <a:ext uri="{A12FA001-AC4F-418D-AE19-62706E023703}">
                      <ahyp:hlinkClr xmlns:ahyp="http://schemas.microsoft.com/office/drawing/2018/hyperlinkcolor" val="tx"/>
                    </a:ext>
                  </a:extLst>
                </a:hlinkClick>
              </a:rPr>
              <a:t>Slidesgo</a:t>
            </a:r>
            <a:endParaRPr>
              <a:solidFill>
                <a:schemeClr val="lt1"/>
              </a:solidFill>
              <a:highlight>
                <a:schemeClr val="dk1"/>
              </a:highlight>
            </a:endParaRPr>
          </a:p>
          <a:p>
            <a:pPr marL="241300" lvl="0" indent="-203200" algn="l" rtl="0">
              <a:spcBef>
                <a:spcPts val="0"/>
              </a:spcBef>
              <a:spcAft>
                <a:spcPts val="0"/>
              </a:spcAft>
              <a:buClr>
                <a:srgbClr val="57261D"/>
              </a:buClr>
              <a:buSzPts val="1200"/>
              <a:buFont typeface="Open Sans Light"/>
              <a:buChar char="⎯"/>
            </a:pPr>
            <a:r>
              <a:rPr lang="es"/>
              <a:t>Icons by</a:t>
            </a:r>
            <a:r>
              <a:rPr lang="es">
                <a:solidFill>
                  <a:srgbClr val="57261D"/>
                </a:solidFill>
              </a:rPr>
              <a:t> </a:t>
            </a:r>
            <a:r>
              <a:rPr lang="es">
                <a:solidFill>
                  <a:schemeClr val="lt1"/>
                </a:solidFill>
                <a:highlight>
                  <a:schemeClr val="dk1"/>
                </a:highlight>
                <a:uFill>
                  <a:noFill/>
                </a:uFill>
                <a:hlinkClick r:id="rId4">
                  <a:extLst>
                    <a:ext uri="{A12FA001-AC4F-418D-AE19-62706E023703}">
                      <ahyp:hlinkClr xmlns:ahyp="http://schemas.microsoft.com/office/drawing/2018/hyperlinkcolor" val="tx"/>
                    </a:ext>
                  </a:extLst>
                </a:hlinkClick>
              </a:rPr>
              <a:t>Flaticon</a:t>
            </a:r>
            <a:endParaRPr>
              <a:solidFill>
                <a:schemeClr val="lt1"/>
              </a:solidFill>
              <a:highlight>
                <a:schemeClr val="dk1"/>
              </a:highlight>
            </a:endParaRPr>
          </a:p>
          <a:p>
            <a:pPr marL="241300" lvl="0" indent="-203200" algn="l" rtl="0">
              <a:spcBef>
                <a:spcPts val="0"/>
              </a:spcBef>
              <a:spcAft>
                <a:spcPts val="0"/>
              </a:spcAft>
              <a:buClr>
                <a:srgbClr val="57261D"/>
              </a:buClr>
              <a:buSzPts val="1200"/>
              <a:buFont typeface="Open Sans Light"/>
              <a:buChar char="⎯"/>
            </a:pPr>
            <a:r>
              <a:rPr lang="es"/>
              <a:t>Infographics by</a:t>
            </a:r>
            <a:r>
              <a:rPr lang="es">
                <a:solidFill>
                  <a:srgbClr val="57261D"/>
                </a:solidFill>
              </a:rPr>
              <a:t> </a:t>
            </a:r>
            <a:r>
              <a:rPr lang="es">
                <a:solidFill>
                  <a:schemeClr val="lt1"/>
                </a:solidFill>
                <a:highlight>
                  <a:schemeClr val="dk1"/>
                </a:highlight>
                <a:uFill>
                  <a:noFill/>
                </a:uFill>
                <a:hlinkClick r:id="rId5">
                  <a:extLst>
                    <a:ext uri="{A12FA001-AC4F-418D-AE19-62706E023703}">
                      <ahyp:hlinkClr xmlns:ahyp="http://schemas.microsoft.com/office/drawing/2018/hyperlinkcolor" val="tx"/>
                    </a:ext>
                  </a:extLst>
                </a:hlinkClick>
              </a:rPr>
              <a:t>Freepik</a:t>
            </a:r>
            <a:endParaRPr>
              <a:solidFill>
                <a:schemeClr val="lt1"/>
              </a:solidFill>
              <a:highlight>
                <a:schemeClr val="dk1"/>
              </a:highlight>
            </a:endParaRPr>
          </a:p>
          <a:p>
            <a:pPr marL="241300" lvl="0" indent="-203200" algn="l" rtl="0">
              <a:spcBef>
                <a:spcPts val="0"/>
              </a:spcBef>
              <a:spcAft>
                <a:spcPts val="0"/>
              </a:spcAft>
              <a:buClr>
                <a:srgbClr val="57261D"/>
              </a:buClr>
              <a:buSzPts val="1200"/>
              <a:buFont typeface="Open Sans Light"/>
              <a:buChar char="⎯"/>
            </a:pPr>
            <a:r>
              <a:rPr lang="es"/>
              <a:t>Images created b</a:t>
            </a:r>
            <a:r>
              <a:rPr lang="es">
                <a:solidFill>
                  <a:srgbClr val="57261D"/>
                </a:solidFill>
              </a:rPr>
              <a:t>y </a:t>
            </a:r>
            <a:r>
              <a:rPr lang="es">
                <a:solidFill>
                  <a:schemeClr val="lt1"/>
                </a:solidFill>
                <a:highlight>
                  <a:schemeClr val="dk1"/>
                </a:highlight>
                <a:uFill>
                  <a:noFill/>
                </a:uFill>
                <a:hlinkClick r:id="rId5">
                  <a:extLst>
                    <a:ext uri="{A12FA001-AC4F-418D-AE19-62706E023703}">
                      <ahyp:hlinkClr xmlns:ahyp="http://schemas.microsoft.com/office/drawing/2018/hyperlinkcolor" val="tx"/>
                    </a:ext>
                  </a:extLst>
                </a:hlinkClick>
              </a:rPr>
              <a:t>Freepik</a:t>
            </a:r>
            <a:endParaRPr>
              <a:solidFill>
                <a:schemeClr val="lt1"/>
              </a:solidFill>
              <a:highlight>
                <a:schemeClr val="dk1"/>
              </a:highlight>
            </a:endParaRPr>
          </a:p>
          <a:p>
            <a:pPr marL="241300" lvl="0" indent="-203200" algn="l" rtl="0">
              <a:spcBef>
                <a:spcPts val="0"/>
              </a:spcBef>
              <a:spcAft>
                <a:spcPts val="0"/>
              </a:spcAft>
              <a:buClr>
                <a:schemeClr val="dk1"/>
              </a:buClr>
              <a:buSzPts val="1200"/>
              <a:buFont typeface="Open Sans Light"/>
              <a:buChar char="⎯"/>
            </a:pPr>
            <a:r>
              <a:rPr lang="es"/>
              <a:t>Author introduction slide photo created by Freepik</a:t>
            </a:r>
            <a:endParaRPr/>
          </a:p>
          <a:p>
            <a:pPr marL="241300" lvl="0" indent="-203200" algn="l" rtl="0">
              <a:spcBef>
                <a:spcPts val="0"/>
              </a:spcBef>
              <a:spcAft>
                <a:spcPts val="0"/>
              </a:spcAft>
              <a:buClr>
                <a:schemeClr val="dk1"/>
              </a:buClr>
              <a:buSzPts val="1200"/>
              <a:buFont typeface="Open Sans Light"/>
              <a:buChar char="⎯"/>
            </a:pPr>
            <a:r>
              <a:rPr lang="es"/>
              <a:t>Text &amp; Image slide photo created by Freepik</a:t>
            </a:r>
            <a:endParaRPr/>
          </a:p>
        </p:txBody>
      </p:sp>
      <p:sp>
        <p:nvSpPr>
          <p:cNvPr id="795" name="Google Shape;795;p57"/>
          <p:cNvSpPr txBox="1">
            <a:spLocks noGrp="1"/>
          </p:cNvSpPr>
          <p:nvPr>
            <p:ph type="ctrTitle"/>
          </p:nvPr>
        </p:nvSpPr>
        <p:spPr>
          <a:xfrm>
            <a:off x="723600" y="470625"/>
            <a:ext cx="20781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Credits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58"/>
          <p:cNvSpPr txBox="1">
            <a:spLocks noGrp="1"/>
          </p:cNvSpPr>
          <p:nvPr>
            <p:ph type="ctrTitle"/>
          </p:nvPr>
        </p:nvSpPr>
        <p:spPr>
          <a:xfrm>
            <a:off x="723600" y="470625"/>
            <a:ext cx="20781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Resources</a:t>
            </a:r>
            <a:endParaRPr/>
          </a:p>
        </p:txBody>
      </p:sp>
      <p:sp>
        <p:nvSpPr>
          <p:cNvPr id="801" name="Google Shape;801;p58"/>
          <p:cNvSpPr txBox="1">
            <a:spLocks noGrp="1"/>
          </p:cNvSpPr>
          <p:nvPr>
            <p:ph type="body" idx="1"/>
          </p:nvPr>
        </p:nvSpPr>
        <p:spPr>
          <a:xfrm>
            <a:off x="649550" y="1792500"/>
            <a:ext cx="3436800" cy="14760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s" sz="1000">
                <a:solidFill>
                  <a:schemeClr val="dk1"/>
                </a:solidFill>
                <a:latin typeface="DM Serif Display"/>
                <a:ea typeface="DM Serif Display"/>
                <a:cs typeface="DM Serif Display"/>
                <a:sym typeface="DM Serif Display"/>
              </a:rPr>
              <a:t>PHOTOS</a:t>
            </a:r>
            <a:endParaRPr sz="1000">
              <a:solidFill>
                <a:schemeClr val="dk1"/>
              </a:solidFill>
              <a:latin typeface="DM Serif Display"/>
              <a:ea typeface="DM Serif Display"/>
              <a:cs typeface="DM Serif Display"/>
              <a:sym typeface="DM Serif Display"/>
            </a:endParaRPr>
          </a:p>
          <a:p>
            <a:pPr marL="0" lvl="0" indent="0" algn="l" rtl="0">
              <a:lnSpc>
                <a:spcPct val="100000"/>
              </a:lnSpc>
              <a:spcBef>
                <a:spcPts val="300"/>
              </a:spcBef>
              <a:spcAft>
                <a:spcPts val="0"/>
              </a:spcAft>
              <a:buNone/>
            </a:pP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Open Sans Light"/>
              <a:buChar char="□"/>
            </a:pPr>
            <a:r>
              <a:rPr lang="es" sz="1000">
                <a:solidFill>
                  <a:schemeClr val="dk1"/>
                </a:solidFill>
                <a:uFill>
                  <a:noFill/>
                </a:uFill>
                <a:hlinkClick r:id="rId3">
                  <a:extLst>
                    <a:ext uri="{A12FA001-AC4F-418D-AE19-62706E023703}">
                      <ahyp:hlinkClr xmlns:ahyp="http://schemas.microsoft.com/office/drawing/2018/hyperlinkcolor" val="tx"/>
                    </a:ext>
                  </a:extLst>
                </a:hlinkClick>
              </a:rPr>
              <a:t>Facade of old building with columns of new york stock exchange</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4">
                  <a:extLst>
                    <a:ext uri="{A12FA001-AC4F-418D-AE19-62706E023703}">
                      <ahyp:hlinkClr xmlns:ahyp="http://schemas.microsoft.com/office/drawing/2018/hyperlinkcolor" val="tx"/>
                    </a:ext>
                  </a:extLst>
                </a:hlinkClick>
              </a:rPr>
              <a:t>Low angle view with grandiose buildings</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5">
                  <a:extLst>
                    <a:ext uri="{A12FA001-AC4F-418D-AE19-62706E023703}">
                      <ahyp:hlinkClr xmlns:ahyp="http://schemas.microsoft.com/office/drawing/2018/hyperlinkcolor" val="tx"/>
                    </a:ext>
                  </a:extLst>
                </a:hlinkClick>
              </a:rPr>
              <a:t>Low angle building with glass design</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6">
                  <a:extLst>
                    <a:ext uri="{A12FA001-AC4F-418D-AE19-62706E023703}">
                      <ahyp:hlinkClr xmlns:ahyp="http://schemas.microsoft.com/office/drawing/2018/hyperlinkcolor" val="tx"/>
                    </a:ext>
                  </a:extLst>
                </a:hlinkClick>
              </a:rPr>
              <a:t>Skyscrapers and blue sky with clouds</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7">
                  <a:extLst>
                    <a:ext uri="{A12FA001-AC4F-418D-AE19-62706E023703}">
                      <ahyp:hlinkClr xmlns:ahyp="http://schemas.microsoft.com/office/drawing/2018/hyperlinkcolor" val="tx"/>
                    </a:ext>
                  </a:extLst>
                </a:hlinkClick>
              </a:rPr>
              <a:t>Low angle view glass designed building</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8">
                  <a:extLst>
                    <a:ext uri="{A12FA001-AC4F-418D-AE19-62706E023703}">
                      <ahyp:hlinkClr xmlns:ahyp="http://schemas.microsoft.com/office/drawing/2018/hyperlinkcolor" val="tx"/>
                    </a:ext>
                  </a:extLst>
                </a:hlinkClick>
              </a:rPr>
              <a:t>Close-up building with opened window</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9">
                  <a:extLst>
                    <a:ext uri="{A12FA001-AC4F-418D-AE19-62706E023703}">
                      <ahyp:hlinkClr xmlns:ahyp="http://schemas.microsoft.com/office/drawing/2018/hyperlinkcolor" val="tx"/>
                    </a:ext>
                  </a:extLst>
                </a:hlinkClick>
              </a:rPr>
              <a:t>Low angle buildings with glass design</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0">
                  <a:extLst>
                    <a:ext uri="{A12FA001-AC4F-418D-AE19-62706E023703}">
                      <ahyp:hlinkClr xmlns:ahyp="http://schemas.microsoft.com/office/drawing/2018/hyperlinkcolor" val="tx"/>
                    </a:ext>
                  </a:extLst>
                </a:hlinkClick>
              </a:rPr>
              <a:t>Low angle view of city skyline</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1">
                  <a:extLst>
                    <a:ext uri="{A12FA001-AC4F-418D-AE19-62706E023703}">
                      <ahyp:hlinkClr xmlns:ahyp="http://schemas.microsoft.com/office/drawing/2018/hyperlinkcolor" val="tx"/>
                    </a:ext>
                  </a:extLst>
                </a:hlinkClick>
              </a:rPr>
              <a:t>Low angle modern buildings skyline</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2">
                  <a:extLst>
                    <a:ext uri="{A12FA001-AC4F-418D-AE19-62706E023703}">
                      <ahyp:hlinkClr xmlns:ahyp="http://schemas.microsoft.com/office/drawing/2018/hyperlinkcolor" val="tx"/>
                    </a:ext>
                  </a:extLst>
                </a:hlinkClick>
              </a:rPr>
              <a:t>Low angle glass designed skyscrapers</a:t>
            </a:r>
            <a:endParaRPr sz="1000">
              <a:solidFill>
                <a:schemeClr val="dk1"/>
              </a:solidFill>
            </a:endParaRPr>
          </a:p>
          <a:p>
            <a:pPr marL="241300" lvl="0" indent="0" algn="l" rtl="0">
              <a:lnSpc>
                <a:spcPct val="100000"/>
              </a:lnSpc>
              <a:spcBef>
                <a:spcPts val="300"/>
              </a:spcBef>
              <a:spcAft>
                <a:spcPts val="0"/>
              </a:spcAft>
              <a:buNone/>
            </a:pPr>
            <a:endParaRPr sz="1000">
              <a:solidFill>
                <a:schemeClr val="dk1"/>
              </a:solidFill>
            </a:endParaRPr>
          </a:p>
          <a:p>
            <a:pPr marL="0" lvl="0" indent="0" algn="l" rtl="0">
              <a:spcBef>
                <a:spcPts val="0"/>
              </a:spcBef>
              <a:spcAft>
                <a:spcPts val="1600"/>
              </a:spcAft>
              <a:buNone/>
            </a:pPr>
            <a:endParaRPr sz="1000">
              <a:solidFill>
                <a:schemeClr val="dk1"/>
              </a:solidFill>
            </a:endParaRPr>
          </a:p>
        </p:txBody>
      </p:sp>
      <p:sp>
        <p:nvSpPr>
          <p:cNvPr id="802" name="Google Shape;802;p58"/>
          <p:cNvSpPr txBox="1">
            <a:spLocks noGrp="1"/>
          </p:cNvSpPr>
          <p:nvPr>
            <p:ph type="subTitle" idx="2"/>
          </p:nvPr>
        </p:nvSpPr>
        <p:spPr>
          <a:xfrm>
            <a:off x="723600" y="991050"/>
            <a:ext cx="36558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latin typeface="Open Sans Light"/>
                <a:ea typeface="Open Sans Light"/>
                <a:cs typeface="Open Sans Light"/>
                <a:sym typeface="Open Sans Light"/>
              </a:rPr>
              <a:t>Did you like the resources on this template? Get them for free at our other websites.</a:t>
            </a:r>
            <a:endParaRPr>
              <a:latin typeface="Open Sans Light"/>
              <a:ea typeface="Open Sans Light"/>
              <a:cs typeface="Open Sans Light"/>
              <a:sym typeface="Open Sans Light"/>
            </a:endParaRPr>
          </a:p>
        </p:txBody>
      </p:sp>
      <p:sp>
        <p:nvSpPr>
          <p:cNvPr id="803" name="Google Shape;803;p58"/>
          <p:cNvSpPr txBox="1">
            <a:spLocks noGrp="1"/>
          </p:cNvSpPr>
          <p:nvPr>
            <p:ph type="body" idx="1"/>
          </p:nvPr>
        </p:nvSpPr>
        <p:spPr>
          <a:xfrm>
            <a:off x="4533025" y="1830000"/>
            <a:ext cx="3891000" cy="1476000"/>
          </a:xfrm>
          <a:prstGeom prst="rect">
            <a:avLst/>
          </a:prstGeom>
        </p:spPr>
        <p:txBody>
          <a:bodyPr spcFirstLastPara="1" wrap="square" lIns="91425" tIns="91425" rIns="91425" bIns="91425" anchor="t" anchorCtr="0">
            <a:noAutofit/>
          </a:bodyPr>
          <a:lstStyle/>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3">
                  <a:extLst>
                    <a:ext uri="{A12FA001-AC4F-418D-AE19-62706E023703}">
                      <ahyp:hlinkClr xmlns:ahyp="http://schemas.microsoft.com/office/drawing/2018/hyperlinkcolor" val="tx"/>
                    </a:ext>
                  </a:extLst>
                </a:hlinkClick>
              </a:rPr>
              <a:t>Close-up glass designed building</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4">
                  <a:extLst>
                    <a:ext uri="{A12FA001-AC4F-418D-AE19-62706E023703}">
                      <ahyp:hlinkClr xmlns:ahyp="http://schemas.microsoft.com/office/drawing/2018/hyperlinkcolor" val="tx"/>
                    </a:ext>
                  </a:extLst>
                </a:hlinkClick>
              </a:rPr>
              <a:t>Modern buildings skyline view</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5">
                  <a:extLst>
                    <a:ext uri="{A12FA001-AC4F-418D-AE19-62706E023703}">
                      <ahyp:hlinkClr xmlns:ahyp="http://schemas.microsoft.com/office/drawing/2018/hyperlinkcolor" val="tx"/>
                    </a:ext>
                  </a:extLst>
                </a:hlinkClick>
              </a:rPr>
              <a:t>Lights from cars on background of historic building</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6">
                  <a:extLst>
                    <a:ext uri="{A12FA001-AC4F-418D-AE19-62706E023703}">
                      <ahyp:hlinkClr xmlns:ahyp="http://schemas.microsoft.com/office/drawing/2018/hyperlinkcolor" val="tx"/>
                    </a:ext>
                  </a:extLst>
                </a:hlinkClick>
              </a:rPr>
              <a:t>Low angle tall buildings view</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7">
                  <a:extLst>
                    <a:ext uri="{A12FA001-AC4F-418D-AE19-62706E023703}">
                      <ahyp:hlinkClr xmlns:ahyp="http://schemas.microsoft.com/office/drawing/2018/hyperlinkcolor" val="tx"/>
                    </a:ext>
                  </a:extLst>
                </a:hlinkClick>
              </a:rPr>
              <a:t>High angle tall glass building</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8">
                  <a:extLst>
                    <a:ext uri="{A12FA001-AC4F-418D-AE19-62706E023703}">
                      <ahyp:hlinkClr xmlns:ahyp="http://schemas.microsoft.com/office/drawing/2018/hyperlinkcolor" val="tx"/>
                    </a:ext>
                  </a:extLst>
                </a:hlinkClick>
              </a:rPr>
              <a:t>Medium shot smiley man posing outdoors</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19">
                  <a:extLst>
                    <a:ext uri="{A12FA001-AC4F-418D-AE19-62706E023703}">
                      <ahyp:hlinkClr xmlns:ahyp="http://schemas.microsoft.com/office/drawing/2018/hyperlinkcolor" val="tx"/>
                    </a:ext>
                  </a:extLst>
                </a:hlinkClick>
              </a:rPr>
              <a:t>Businesswoman making phone call outdoors</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20">
                  <a:extLst>
                    <a:ext uri="{A12FA001-AC4F-418D-AE19-62706E023703}">
                      <ahyp:hlinkClr xmlns:ahyp="http://schemas.microsoft.com/office/drawing/2018/hyperlinkcolor" val="tx"/>
                    </a:ext>
                  </a:extLst>
                </a:hlinkClick>
              </a:rPr>
              <a:t>Smiling portrait of a young businessman with hands in his pocket looking at camera</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21">
                  <a:extLst>
                    <a:ext uri="{A12FA001-AC4F-418D-AE19-62706E023703}">
                      <ahyp:hlinkClr xmlns:ahyp="http://schemas.microsoft.com/office/drawing/2018/hyperlinkcolor" val="tx"/>
                    </a:ext>
                  </a:extLst>
                </a:hlinkClick>
              </a:rPr>
              <a:t>Low angle tall building with many windows</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22">
                  <a:extLst>
                    <a:ext uri="{A12FA001-AC4F-418D-AE19-62706E023703}">
                      <ahyp:hlinkClr xmlns:ahyp="http://schemas.microsoft.com/office/drawing/2018/hyperlinkcolor" val="tx"/>
                    </a:ext>
                  </a:extLst>
                </a:hlinkClick>
              </a:rPr>
              <a:t>Low angle view of skyscrapers</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23">
                  <a:extLst>
                    <a:ext uri="{A12FA001-AC4F-418D-AE19-62706E023703}">
                      <ahyp:hlinkClr xmlns:ahyp="http://schemas.microsoft.com/office/drawing/2018/hyperlinkcolor" val="tx"/>
                    </a:ext>
                  </a:extLst>
                </a:hlinkClick>
              </a:rPr>
              <a:t>Low angle tall buildings view</a:t>
            </a:r>
            <a:endParaRPr sz="1000">
              <a:solidFill>
                <a:schemeClr val="dk1"/>
              </a:solidFill>
            </a:endParaRPr>
          </a:p>
          <a:p>
            <a:pPr marL="241300" lvl="0" indent="-190500" algn="l" rtl="0">
              <a:lnSpc>
                <a:spcPct val="100000"/>
              </a:lnSpc>
              <a:spcBef>
                <a:spcPts val="300"/>
              </a:spcBef>
              <a:spcAft>
                <a:spcPts val="0"/>
              </a:spcAft>
              <a:buClr>
                <a:schemeClr val="dk1"/>
              </a:buClr>
              <a:buSzPts val="1000"/>
              <a:buFont typeface="Nunito Light"/>
              <a:buChar char="□"/>
            </a:pPr>
            <a:r>
              <a:rPr lang="es" sz="1000">
                <a:solidFill>
                  <a:schemeClr val="dk1"/>
                </a:solidFill>
                <a:uFill>
                  <a:noFill/>
                </a:uFill>
                <a:hlinkClick r:id="rId24">
                  <a:extLst>
                    <a:ext uri="{A12FA001-AC4F-418D-AE19-62706E023703}">
                      <ahyp:hlinkClr xmlns:ahyp="http://schemas.microsoft.com/office/drawing/2018/hyperlinkcolor" val="tx"/>
                    </a:ext>
                  </a:extLst>
                </a:hlinkClick>
              </a:rPr>
              <a:t>New york stock exchange and buildings of wall street</a:t>
            </a:r>
            <a:endParaRPr sz="10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59"/>
          <p:cNvSpPr txBox="1">
            <a:spLocks noGrp="1"/>
          </p:cNvSpPr>
          <p:nvPr>
            <p:ph type="ctrTitle"/>
          </p:nvPr>
        </p:nvSpPr>
        <p:spPr>
          <a:xfrm>
            <a:off x="723600" y="470625"/>
            <a:ext cx="20781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Resources</a:t>
            </a:r>
            <a:endParaRPr/>
          </a:p>
        </p:txBody>
      </p:sp>
      <p:sp>
        <p:nvSpPr>
          <p:cNvPr id="809" name="Google Shape;809;p59"/>
          <p:cNvSpPr txBox="1">
            <a:spLocks noGrp="1"/>
          </p:cNvSpPr>
          <p:nvPr>
            <p:ph type="body" idx="1"/>
          </p:nvPr>
        </p:nvSpPr>
        <p:spPr>
          <a:xfrm>
            <a:off x="642050" y="1830000"/>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1"/>
                </a:solidFill>
                <a:latin typeface="DM Serif Display"/>
                <a:ea typeface="DM Serif Display"/>
                <a:cs typeface="DM Serif Display"/>
                <a:sym typeface="DM Serif Display"/>
              </a:rPr>
              <a:t>VECTORS</a:t>
            </a:r>
            <a:endParaRPr sz="1000">
              <a:solidFill>
                <a:schemeClr val="dk1"/>
              </a:solidFill>
              <a:latin typeface="DM Serif Display"/>
              <a:ea typeface="DM Serif Display"/>
              <a:cs typeface="DM Serif Display"/>
              <a:sym typeface="DM Serif Display"/>
            </a:endParaRPr>
          </a:p>
          <a:p>
            <a:pPr marL="241300" lvl="0" indent="-190500" algn="l" rtl="0">
              <a:spcBef>
                <a:spcPts val="1600"/>
              </a:spcBef>
              <a:spcAft>
                <a:spcPts val="0"/>
              </a:spcAft>
              <a:buClr>
                <a:srgbClr val="434343"/>
              </a:buClr>
              <a:buSzPts val="1000"/>
              <a:buFont typeface="Open Sans Light"/>
              <a:buChar char="□"/>
            </a:pPr>
            <a:r>
              <a:rPr lang="es" sz="1000">
                <a:solidFill>
                  <a:srgbClr val="434343"/>
                </a:solidFill>
                <a:uFill>
                  <a:noFill/>
                </a:uFill>
                <a:hlinkClick r:id="rId3">
                  <a:extLst>
                    <a:ext uri="{A12FA001-AC4F-418D-AE19-62706E023703}">
                      <ahyp:hlinkClr xmlns:ahyp="http://schemas.microsoft.com/office/drawing/2018/hyperlinkcolor" val="tx"/>
                    </a:ext>
                  </a:extLst>
                </a:hlinkClick>
              </a:rPr>
              <a:t>Icon Pack Teamwork</a:t>
            </a:r>
            <a:endParaRPr sz="1000">
              <a:solidFill>
                <a:srgbClr val="434343"/>
              </a:solidFill>
            </a:endParaRPr>
          </a:p>
          <a:p>
            <a:pPr marL="241300" lvl="0" indent="-190500" algn="l" rtl="0">
              <a:spcBef>
                <a:spcPts val="300"/>
              </a:spcBef>
              <a:spcAft>
                <a:spcPts val="0"/>
              </a:spcAft>
              <a:buClr>
                <a:srgbClr val="434343"/>
              </a:buClr>
              <a:buSzPts val="1000"/>
              <a:buFont typeface="Open Sans Light"/>
              <a:buChar char="□"/>
            </a:pPr>
            <a:r>
              <a:rPr lang="es" sz="1000">
                <a:solidFill>
                  <a:srgbClr val="434343"/>
                </a:solidFill>
                <a:uFill>
                  <a:noFill/>
                </a:uFill>
                <a:hlinkClick r:id="rId4">
                  <a:extLst>
                    <a:ext uri="{A12FA001-AC4F-418D-AE19-62706E023703}">
                      <ahyp:hlinkClr xmlns:ahyp="http://schemas.microsoft.com/office/drawing/2018/hyperlinkcolor" val="tx"/>
                    </a:ext>
                  </a:extLst>
                </a:hlinkClick>
              </a:rPr>
              <a:t>Megaphone Icon</a:t>
            </a:r>
            <a:endParaRPr sz="1000">
              <a:solidFill>
                <a:srgbClr val="434343"/>
              </a:solidFill>
            </a:endParaRPr>
          </a:p>
          <a:p>
            <a:pPr marL="241300" lvl="0" indent="-190500" algn="l" rtl="0">
              <a:spcBef>
                <a:spcPts val="300"/>
              </a:spcBef>
              <a:spcAft>
                <a:spcPts val="0"/>
              </a:spcAft>
              <a:buClr>
                <a:srgbClr val="434343"/>
              </a:buClr>
              <a:buSzPts val="1000"/>
              <a:buFont typeface="Open Sans Light"/>
              <a:buChar char="□"/>
            </a:pPr>
            <a:r>
              <a:rPr lang="es" sz="1000">
                <a:solidFill>
                  <a:srgbClr val="434343"/>
                </a:solidFill>
                <a:uFill>
                  <a:noFill/>
                </a:uFill>
                <a:hlinkClick r:id="rId5">
                  <a:extLst>
                    <a:ext uri="{A12FA001-AC4F-418D-AE19-62706E023703}">
                      <ahyp:hlinkClr xmlns:ahyp="http://schemas.microsoft.com/office/drawing/2018/hyperlinkcolor" val="tx"/>
                    </a:ext>
                  </a:extLst>
                </a:hlinkClick>
              </a:rPr>
              <a:t>Insurance Icon</a:t>
            </a:r>
            <a:endParaRPr sz="1000">
              <a:solidFill>
                <a:srgbClr val="434343"/>
              </a:solidFill>
            </a:endParaRPr>
          </a:p>
          <a:p>
            <a:pPr marL="241300" lvl="0" indent="-190500" algn="l" rtl="0">
              <a:spcBef>
                <a:spcPts val="300"/>
              </a:spcBef>
              <a:spcAft>
                <a:spcPts val="0"/>
              </a:spcAft>
              <a:buClr>
                <a:srgbClr val="434343"/>
              </a:buClr>
              <a:buSzPts val="1000"/>
              <a:buFont typeface="Open Sans Light"/>
              <a:buChar char="□"/>
            </a:pPr>
            <a:r>
              <a:rPr lang="es" sz="1000">
                <a:solidFill>
                  <a:srgbClr val="434343"/>
                </a:solidFill>
                <a:uFill>
                  <a:noFill/>
                </a:uFill>
                <a:hlinkClick r:id="rId6">
                  <a:extLst>
                    <a:ext uri="{A12FA001-AC4F-418D-AE19-62706E023703}">
                      <ahyp:hlinkClr xmlns:ahyp="http://schemas.microsoft.com/office/drawing/2018/hyperlinkcolor" val="tx"/>
                    </a:ext>
                  </a:extLst>
                </a:hlinkClick>
              </a:rPr>
              <a:t>Strategy Management Icon Pack</a:t>
            </a:r>
            <a:endParaRPr sz="1000">
              <a:solidFill>
                <a:srgbClr val="434343"/>
              </a:solidFill>
            </a:endParaRPr>
          </a:p>
          <a:p>
            <a:pPr marL="0" lvl="0" indent="0" algn="l" rtl="0">
              <a:spcBef>
                <a:spcPts val="300"/>
              </a:spcBef>
              <a:spcAft>
                <a:spcPts val="0"/>
              </a:spcAft>
              <a:buNone/>
            </a:pPr>
            <a:endParaRPr sz="1000">
              <a:solidFill>
                <a:schemeClr val="dk1"/>
              </a:solidFill>
            </a:endParaRPr>
          </a:p>
          <a:p>
            <a:pPr marL="0" lvl="0" indent="0" algn="l" rtl="0">
              <a:spcBef>
                <a:spcPts val="0"/>
              </a:spcBef>
              <a:spcAft>
                <a:spcPts val="1600"/>
              </a:spcAft>
              <a:buNone/>
            </a:pPr>
            <a:endParaRPr sz="1000"/>
          </a:p>
        </p:txBody>
      </p:sp>
      <p:sp>
        <p:nvSpPr>
          <p:cNvPr id="810" name="Google Shape;810;p59"/>
          <p:cNvSpPr txBox="1">
            <a:spLocks noGrp="1"/>
          </p:cNvSpPr>
          <p:nvPr>
            <p:ph type="subTitle" idx="2"/>
          </p:nvPr>
        </p:nvSpPr>
        <p:spPr>
          <a:xfrm>
            <a:off x="723600" y="991050"/>
            <a:ext cx="36558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latin typeface="Open Sans Light"/>
                <a:ea typeface="Open Sans Light"/>
                <a:cs typeface="Open Sans Light"/>
                <a:sym typeface="Open Sans Light"/>
              </a:rPr>
              <a:t>Did you like the resources on this template? Get them for free at our other websites.</a:t>
            </a:r>
            <a:endParaRPr>
              <a:latin typeface="Open Sans Light"/>
              <a:ea typeface="Open Sans Light"/>
              <a:cs typeface="Open Sans Light"/>
              <a:sym typeface="Open Sans 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4"/>
        <p:cNvGrpSpPr/>
        <p:nvPr/>
      </p:nvGrpSpPr>
      <p:grpSpPr>
        <a:xfrm>
          <a:off x="0" y="0"/>
          <a:ext cx="0" cy="0"/>
          <a:chOff x="0" y="0"/>
          <a:chExt cx="0" cy="0"/>
        </a:xfrm>
      </p:grpSpPr>
      <p:sp>
        <p:nvSpPr>
          <p:cNvPr id="815" name="Google Shape;815;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816" name="Google Shape;816;p6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817" name="Google Shape;817;p6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1"/>
        <p:cNvGrpSpPr/>
        <p:nvPr/>
      </p:nvGrpSpPr>
      <p:grpSpPr>
        <a:xfrm>
          <a:off x="0" y="0"/>
          <a:ext cx="0" cy="0"/>
          <a:chOff x="0" y="0"/>
          <a:chExt cx="0" cy="0"/>
        </a:xfrm>
      </p:grpSpPr>
      <p:sp>
        <p:nvSpPr>
          <p:cNvPr id="822" name="Google Shape;822;p6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823" name="Google Shape;823;p6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824" name="Google Shape;824;p6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FFFFFF"/>
                </a:solidFill>
                <a:latin typeface="Arial"/>
                <a:ea typeface="Arial"/>
                <a:cs typeface="Arial"/>
                <a:sym typeface="Arial"/>
              </a:rPr>
              <a:t>DM Serif Display</a:t>
            </a:r>
            <a:endParaRPr b="1">
              <a:solidFill>
                <a:srgbClr val="FFFFFF"/>
              </a:solidFill>
              <a:latin typeface="Arial"/>
              <a:ea typeface="Arial"/>
              <a:cs typeface="Arial"/>
              <a:sym typeface="Arial"/>
            </a:endParaRPr>
          </a:p>
          <a:p>
            <a:pPr marL="0" lvl="0" indent="0" algn="ctr" rtl="0">
              <a:spcBef>
                <a:spcPts val="0"/>
              </a:spcBef>
              <a:spcAft>
                <a:spcPts val="0"/>
              </a:spcAft>
              <a:buNone/>
            </a:pPr>
            <a:r>
              <a:rPr lang="es" b="1">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https://fonts.google.com/specimen/DM+Serif+Display</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s" b="1">
                <a:solidFill>
                  <a:srgbClr val="FFFFFF"/>
                </a:solidFill>
                <a:latin typeface="Arial"/>
                <a:ea typeface="Arial"/>
                <a:cs typeface="Arial"/>
                <a:sym typeface="Arial"/>
              </a:rPr>
              <a:t>Open Sans</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s" b="1">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https://fonts.google.com/specimen/Open+Sans</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825" name="Google Shape;825;p61"/>
          <p:cNvSpPr/>
          <p:nvPr/>
        </p:nvSpPr>
        <p:spPr>
          <a:xfrm>
            <a:off x="4707200" y="34988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1"/>
          <p:cNvSpPr/>
          <p:nvPr/>
        </p:nvSpPr>
        <p:spPr>
          <a:xfrm>
            <a:off x="3645375"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827" name="Google Shape;827;p61"/>
          <p:cNvSpPr txBox="1"/>
          <p:nvPr/>
        </p:nvSpPr>
        <p:spPr>
          <a:xfrm>
            <a:off x="4707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434343"/>
                </a:solidFill>
              </a:rPr>
              <a:t>#f3f3f3</a:t>
            </a:r>
            <a:endParaRPr sz="1000">
              <a:solidFill>
                <a:srgbClr val="434343"/>
              </a:solidFill>
            </a:endParaRPr>
          </a:p>
        </p:txBody>
      </p:sp>
      <p:sp>
        <p:nvSpPr>
          <p:cNvPr id="828" name="Google Shape;828;p61"/>
          <p:cNvSpPr txBox="1"/>
          <p:nvPr/>
        </p:nvSpPr>
        <p:spPr>
          <a:xfrm>
            <a:off x="3645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#434343</a:t>
            </a:r>
            <a:endParaRPr sz="10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2"/>
        <p:cNvGrpSpPr/>
        <p:nvPr/>
      </p:nvGrpSpPr>
      <p:grpSpPr>
        <a:xfrm>
          <a:off x="0" y="0"/>
          <a:ext cx="0" cy="0"/>
          <a:chOff x="0" y="0"/>
          <a:chExt cx="0" cy="0"/>
        </a:xfrm>
      </p:grpSpPr>
      <p:grpSp>
        <p:nvGrpSpPr>
          <p:cNvPr id="833" name="Google Shape;833;p62"/>
          <p:cNvGrpSpPr/>
          <p:nvPr/>
        </p:nvGrpSpPr>
        <p:grpSpPr>
          <a:xfrm>
            <a:off x="1095143" y="2241600"/>
            <a:ext cx="730896" cy="153148"/>
            <a:chOff x="4635250" y="3790225"/>
            <a:chExt cx="415825" cy="87125"/>
          </a:xfrm>
        </p:grpSpPr>
        <p:sp>
          <p:nvSpPr>
            <p:cNvPr id="834" name="Google Shape;834;p62"/>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2"/>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2"/>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62"/>
          <p:cNvGrpSpPr/>
          <p:nvPr/>
        </p:nvGrpSpPr>
        <p:grpSpPr>
          <a:xfrm>
            <a:off x="1666833" y="4037852"/>
            <a:ext cx="175876" cy="179996"/>
            <a:chOff x="4280575" y="2131725"/>
            <a:chExt cx="141950" cy="145275"/>
          </a:xfrm>
        </p:grpSpPr>
        <p:sp>
          <p:nvSpPr>
            <p:cNvPr id="838" name="Google Shape;838;p62"/>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2"/>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62"/>
          <p:cNvGrpSpPr/>
          <p:nvPr/>
        </p:nvGrpSpPr>
        <p:grpSpPr>
          <a:xfrm>
            <a:off x="1667926" y="4265283"/>
            <a:ext cx="175927" cy="152252"/>
            <a:chOff x="4088738" y="4379875"/>
            <a:chExt cx="176900" cy="153125"/>
          </a:xfrm>
        </p:grpSpPr>
        <p:sp>
          <p:nvSpPr>
            <p:cNvPr id="841" name="Google Shape;841;p62"/>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2"/>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62"/>
          <p:cNvGrpSpPr/>
          <p:nvPr/>
        </p:nvGrpSpPr>
        <p:grpSpPr>
          <a:xfrm rot="10800000" flipH="1">
            <a:off x="1086570" y="4291428"/>
            <a:ext cx="486625" cy="126984"/>
            <a:chOff x="4173650" y="2515975"/>
            <a:chExt cx="216413" cy="56475"/>
          </a:xfrm>
        </p:grpSpPr>
        <p:sp>
          <p:nvSpPr>
            <p:cNvPr id="844" name="Google Shape;844;p62"/>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2"/>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62"/>
          <p:cNvGrpSpPr/>
          <p:nvPr/>
        </p:nvGrpSpPr>
        <p:grpSpPr>
          <a:xfrm>
            <a:off x="1088757" y="1726562"/>
            <a:ext cx="743797" cy="171366"/>
            <a:chOff x="4109513" y="1964562"/>
            <a:chExt cx="501313" cy="117575"/>
          </a:xfrm>
        </p:grpSpPr>
        <p:sp>
          <p:nvSpPr>
            <p:cNvPr id="847" name="Google Shape;847;p62"/>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 name="Google Shape;848;p62"/>
            <p:cNvGrpSpPr/>
            <p:nvPr/>
          </p:nvGrpSpPr>
          <p:grpSpPr>
            <a:xfrm rot="-5400000">
              <a:off x="4154963" y="1919112"/>
              <a:ext cx="117575" cy="208475"/>
              <a:chOff x="3314125" y="1799775"/>
              <a:chExt cx="117575" cy="208475"/>
            </a:xfrm>
          </p:grpSpPr>
          <p:sp>
            <p:nvSpPr>
              <p:cNvPr id="849" name="Google Shape;849;p62"/>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2"/>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2"/>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 name="Google Shape;852;p62"/>
          <p:cNvGrpSpPr/>
          <p:nvPr/>
        </p:nvGrpSpPr>
        <p:grpSpPr>
          <a:xfrm>
            <a:off x="1101069" y="2718525"/>
            <a:ext cx="719511" cy="278389"/>
            <a:chOff x="3515000" y="3200728"/>
            <a:chExt cx="338100" cy="130822"/>
          </a:xfrm>
        </p:grpSpPr>
        <p:sp>
          <p:nvSpPr>
            <p:cNvPr id="853" name="Google Shape;853;p62"/>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 name="Google Shape;854;p62"/>
            <p:cNvGrpSpPr/>
            <p:nvPr/>
          </p:nvGrpSpPr>
          <p:grpSpPr>
            <a:xfrm>
              <a:off x="3515000" y="3200728"/>
              <a:ext cx="282025" cy="67650"/>
              <a:chOff x="3515000" y="3112625"/>
              <a:chExt cx="282025" cy="67650"/>
            </a:xfrm>
          </p:grpSpPr>
          <p:sp>
            <p:nvSpPr>
              <p:cNvPr id="855" name="Google Shape;855;p62"/>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2"/>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 name="Google Shape;857;p62"/>
          <p:cNvGrpSpPr/>
          <p:nvPr/>
        </p:nvGrpSpPr>
        <p:grpSpPr>
          <a:xfrm rot="10800000" flipH="1">
            <a:off x="1082554" y="927918"/>
            <a:ext cx="756748" cy="188711"/>
            <a:chOff x="3199075" y="3739025"/>
            <a:chExt cx="448629" cy="111875"/>
          </a:xfrm>
        </p:grpSpPr>
        <p:sp>
          <p:nvSpPr>
            <p:cNvPr id="858" name="Google Shape;858;p62"/>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2"/>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62"/>
          <p:cNvGrpSpPr/>
          <p:nvPr/>
        </p:nvGrpSpPr>
        <p:grpSpPr>
          <a:xfrm>
            <a:off x="1093334" y="3077369"/>
            <a:ext cx="734909" cy="282704"/>
            <a:chOff x="4047975" y="3769179"/>
            <a:chExt cx="343175" cy="132000"/>
          </a:xfrm>
        </p:grpSpPr>
        <p:grpSp>
          <p:nvGrpSpPr>
            <p:cNvPr id="861" name="Google Shape;861;p62"/>
            <p:cNvGrpSpPr/>
            <p:nvPr/>
          </p:nvGrpSpPr>
          <p:grpSpPr>
            <a:xfrm>
              <a:off x="4047975" y="3769179"/>
              <a:ext cx="343175" cy="132000"/>
              <a:chOff x="4047975" y="3769179"/>
              <a:chExt cx="343175" cy="132000"/>
            </a:xfrm>
          </p:grpSpPr>
          <p:sp>
            <p:nvSpPr>
              <p:cNvPr id="862" name="Google Shape;862;p62"/>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 name="Google Shape;863;p62"/>
              <p:cNvGrpSpPr/>
              <p:nvPr/>
            </p:nvGrpSpPr>
            <p:grpSpPr>
              <a:xfrm>
                <a:off x="4047975" y="3769179"/>
                <a:ext cx="288175" cy="132000"/>
                <a:chOff x="4047975" y="3635175"/>
                <a:chExt cx="288175" cy="132000"/>
              </a:xfrm>
            </p:grpSpPr>
            <p:sp>
              <p:nvSpPr>
                <p:cNvPr id="864" name="Google Shape;864;p62"/>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2"/>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6" name="Google Shape;866;p62"/>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62"/>
          <p:cNvGrpSpPr/>
          <p:nvPr/>
        </p:nvGrpSpPr>
        <p:grpSpPr>
          <a:xfrm>
            <a:off x="1082376" y="2474401"/>
            <a:ext cx="756740" cy="209778"/>
            <a:chOff x="3176563" y="1380375"/>
            <a:chExt cx="844388" cy="234075"/>
          </a:xfrm>
        </p:grpSpPr>
        <p:sp>
          <p:nvSpPr>
            <p:cNvPr id="868" name="Google Shape;868;p62"/>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2"/>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2"/>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2"/>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62"/>
            <p:cNvGrpSpPr/>
            <p:nvPr/>
          </p:nvGrpSpPr>
          <p:grpSpPr>
            <a:xfrm>
              <a:off x="3176563" y="1380375"/>
              <a:ext cx="196550" cy="234075"/>
              <a:chOff x="3077200" y="1380375"/>
              <a:chExt cx="196550" cy="234075"/>
            </a:xfrm>
          </p:grpSpPr>
          <p:sp>
            <p:nvSpPr>
              <p:cNvPr id="873" name="Google Shape;873;p62"/>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2"/>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2"/>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2"/>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 name="Google Shape;877;p62"/>
          <p:cNvGrpSpPr/>
          <p:nvPr/>
        </p:nvGrpSpPr>
        <p:grpSpPr>
          <a:xfrm>
            <a:off x="1168966" y="3428283"/>
            <a:ext cx="583683" cy="515041"/>
            <a:chOff x="4150855" y="3304766"/>
            <a:chExt cx="400468" cy="353373"/>
          </a:xfrm>
        </p:grpSpPr>
        <p:grpSp>
          <p:nvGrpSpPr>
            <p:cNvPr id="878" name="Google Shape;878;p62"/>
            <p:cNvGrpSpPr/>
            <p:nvPr/>
          </p:nvGrpSpPr>
          <p:grpSpPr>
            <a:xfrm rot="5400000">
              <a:off x="4069042" y="3402899"/>
              <a:ext cx="320732" cy="157107"/>
              <a:chOff x="2578246" y="3661125"/>
              <a:chExt cx="226794" cy="111100"/>
            </a:xfrm>
          </p:grpSpPr>
          <p:grpSp>
            <p:nvGrpSpPr>
              <p:cNvPr id="879" name="Google Shape;879;p62"/>
              <p:cNvGrpSpPr/>
              <p:nvPr/>
            </p:nvGrpSpPr>
            <p:grpSpPr>
              <a:xfrm>
                <a:off x="2610652" y="3685297"/>
                <a:ext cx="194387" cy="60778"/>
                <a:chOff x="2610652" y="3685297"/>
                <a:chExt cx="194387" cy="60778"/>
              </a:xfrm>
            </p:grpSpPr>
            <p:sp>
              <p:nvSpPr>
                <p:cNvPr id="880" name="Google Shape;880;p62"/>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2"/>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62"/>
              <p:cNvGrpSpPr/>
              <p:nvPr/>
            </p:nvGrpSpPr>
            <p:grpSpPr>
              <a:xfrm>
                <a:off x="2578246" y="3661125"/>
                <a:ext cx="128225" cy="111100"/>
                <a:chOff x="2578246" y="3661125"/>
                <a:chExt cx="128225" cy="111100"/>
              </a:xfrm>
            </p:grpSpPr>
            <p:sp>
              <p:nvSpPr>
                <p:cNvPr id="883" name="Google Shape;883;p62"/>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 name="Google Shape;884;p62"/>
                <p:cNvGrpSpPr/>
                <p:nvPr/>
              </p:nvGrpSpPr>
              <p:grpSpPr>
                <a:xfrm>
                  <a:off x="2596850" y="3677550"/>
                  <a:ext cx="102450" cy="94675"/>
                  <a:chOff x="2596850" y="3677550"/>
                  <a:chExt cx="102450" cy="94675"/>
                </a:xfrm>
              </p:grpSpPr>
              <p:sp>
                <p:nvSpPr>
                  <p:cNvPr id="885" name="Google Shape;885;p62"/>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2"/>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7" name="Google Shape;887;p62"/>
            <p:cNvGrpSpPr/>
            <p:nvPr/>
          </p:nvGrpSpPr>
          <p:grpSpPr>
            <a:xfrm rot="5400000">
              <a:off x="4302139" y="3408954"/>
              <a:ext cx="353373" cy="144996"/>
              <a:chOff x="5075685" y="2271925"/>
              <a:chExt cx="492712" cy="202254"/>
            </a:xfrm>
          </p:grpSpPr>
          <p:sp>
            <p:nvSpPr>
              <p:cNvPr id="888" name="Google Shape;888;p62"/>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2"/>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 name="Google Shape;890;p62"/>
          <p:cNvGrpSpPr/>
          <p:nvPr/>
        </p:nvGrpSpPr>
        <p:grpSpPr>
          <a:xfrm>
            <a:off x="1089095" y="4015453"/>
            <a:ext cx="467479" cy="193481"/>
            <a:chOff x="4260510" y="2242993"/>
            <a:chExt cx="628501" cy="260125"/>
          </a:xfrm>
        </p:grpSpPr>
        <p:grpSp>
          <p:nvGrpSpPr>
            <p:cNvPr id="891" name="Google Shape;891;p62"/>
            <p:cNvGrpSpPr/>
            <p:nvPr/>
          </p:nvGrpSpPr>
          <p:grpSpPr>
            <a:xfrm>
              <a:off x="4260510" y="2286954"/>
              <a:ext cx="628501" cy="172421"/>
              <a:chOff x="4260510" y="2286954"/>
              <a:chExt cx="628501" cy="172421"/>
            </a:xfrm>
          </p:grpSpPr>
          <p:sp>
            <p:nvSpPr>
              <p:cNvPr id="892" name="Google Shape;892;p62"/>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2"/>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2"/>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895" name="Google Shape;895;p62"/>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2"/>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2"/>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62"/>
          <p:cNvGrpSpPr/>
          <p:nvPr/>
        </p:nvGrpSpPr>
        <p:grpSpPr>
          <a:xfrm>
            <a:off x="1095178" y="1191975"/>
            <a:ext cx="730923" cy="195694"/>
            <a:chOff x="3099239" y="3615343"/>
            <a:chExt cx="689745" cy="184687"/>
          </a:xfrm>
        </p:grpSpPr>
        <p:sp>
          <p:nvSpPr>
            <p:cNvPr id="899" name="Google Shape;899;p62"/>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2"/>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2"/>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2"/>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62"/>
          <p:cNvGrpSpPr/>
          <p:nvPr/>
        </p:nvGrpSpPr>
        <p:grpSpPr>
          <a:xfrm rot="10800000" flipH="1">
            <a:off x="1082425" y="2006226"/>
            <a:ext cx="756740" cy="126985"/>
            <a:chOff x="1154425" y="3251263"/>
            <a:chExt cx="695150" cy="116650"/>
          </a:xfrm>
        </p:grpSpPr>
        <p:sp>
          <p:nvSpPr>
            <p:cNvPr id="904" name="Google Shape;904;p62"/>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2"/>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2"/>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2"/>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2"/>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2"/>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 name="Google Shape;910;p62"/>
          <p:cNvGrpSpPr/>
          <p:nvPr/>
        </p:nvGrpSpPr>
        <p:grpSpPr>
          <a:xfrm>
            <a:off x="1088895" y="1460316"/>
            <a:ext cx="743825" cy="172498"/>
            <a:chOff x="4100207" y="2107304"/>
            <a:chExt cx="510343" cy="118352"/>
          </a:xfrm>
        </p:grpSpPr>
        <p:sp>
          <p:nvSpPr>
            <p:cNvPr id="911" name="Google Shape;911;p62"/>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2"/>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2"/>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62"/>
          <p:cNvGrpSpPr/>
          <p:nvPr/>
        </p:nvGrpSpPr>
        <p:grpSpPr>
          <a:xfrm>
            <a:off x="2032740" y="1528975"/>
            <a:ext cx="623064" cy="406130"/>
            <a:chOff x="2525450" y="2505350"/>
            <a:chExt cx="373450" cy="243425"/>
          </a:xfrm>
        </p:grpSpPr>
        <p:grpSp>
          <p:nvGrpSpPr>
            <p:cNvPr id="915" name="Google Shape;915;p62"/>
            <p:cNvGrpSpPr/>
            <p:nvPr/>
          </p:nvGrpSpPr>
          <p:grpSpPr>
            <a:xfrm>
              <a:off x="2525450" y="2505350"/>
              <a:ext cx="373450" cy="107475"/>
              <a:chOff x="2525450" y="2505350"/>
              <a:chExt cx="373450" cy="107475"/>
            </a:xfrm>
          </p:grpSpPr>
          <p:sp>
            <p:nvSpPr>
              <p:cNvPr id="916" name="Google Shape;916;p62"/>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2"/>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2"/>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62"/>
            <p:cNvGrpSpPr/>
            <p:nvPr/>
          </p:nvGrpSpPr>
          <p:grpSpPr>
            <a:xfrm>
              <a:off x="2525450" y="2586475"/>
              <a:ext cx="373450" cy="81175"/>
              <a:chOff x="2525450" y="2586475"/>
              <a:chExt cx="373450" cy="81175"/>
            </a:xfrm>
          </p:grpSpPr>
          <p:sp>
            <p:nvSpPr>
              <p:cNvPr id="920" name="Google Shape;920;p62"/>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2"/>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2"/>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2"/>
            <p:cNvGrpSpPr/>
            <p:nvPr/>
          </p:nvGrpSpPr>
          <p:grpSpPr>
            <a:xfrm>
              <a:off x="2525450" y="2667625"/>
              <a:ext cx="373450" cy="81150"/>
              <a:chOff x="2525450" y="2667625"/>
              <a:chExt cx="373450" cy="81150"/>
            </a:xfrm>
          </p:grpSpPr>
          <p:sp>
            <p:nvSpPr>
              <p:cNvPr id="924" name="Google Shape;924;p62"/>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2"/>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2"/>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 name="Google Shape;927;p62"/>
          <p:cNvGrpSpPr/>
          <p:nvPr/>
        </p:nvGrpSpPr>
        <p:grpSpPr>
          <a:xfrm>
            <a:off x="2021992" y="1229434"/>
            <a:ext cx="706335" cy="255548"/>
            <a:chOff x="2600813" y="2069700"/>
            <a:chExt cx="448638" cy="162325"/>
          </a:xfrm>
        </p:grpSpPr>
        <p:sp>
          <p:nvSpPr>
            <p:cNvPr id="928" name="Google Shape;928;p62"/>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2"/>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2"/>
          <p:cNvGrpSpPr/>
          <p:nvPr/>
        </p:nvGrpSpPr>
        <p:grpSpPr>
          <a:xfrm>
            <a:off x="2675987" y="1475531"/>
            <a:ext cx="355485" cy="330727"/>
            <a:chOff x="3631100" y="1774000"/>
            <a:chExt cx="380850" cy="354325"/>
          </a:xfrm>
        </p:grpSpPr>
        <p:grpSp>
          <p:nvGrpSpPr>
            <p:cNvPr id="931" name="Google Shape;931;p62"/>
            <p:cNvGrpSpPr/>
            <p:nvPr/>
          </p:nvGrpSpPr>
          <p:grpSpPr>
            <a:xfrm>
              <a:off x="3750225" y="1774000"/>
              <a:ext cx="149575" cy="145525"/>
              <a:chOff x="3750225" y="1774000"/>
              <a:chExt cx="149575" cy="145525"/>
            </a:xfrm>
          </p:grpSpPr>
          <p:sp>
            <p:nvSpPr>
              <p:cNvPr id="932" name="Google Shape;932;p6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62"/>
            <p:cNvGrpSpPr/>
            <p:nvPr/>
          </p:nvGrpSpPr>
          <p:grpSpPr>
            <a:xfrm>
              <a:off x="3847850" y="1889150"/>
              <a:ext cx="164100" cy="145600"/>
              <a:chOff x="3847850" y="1889150"/>
              <a:chExt cx="164100" cy="145600"/>
            </a:xfrm>
          </p:grpSpPr>
          <p:sp>
            <p:nvSpPr>
              <p:cNvPr id="935" name="Google Shape;935;p6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62"/>
            <p:cNvGrpSpPr/>
            <p:nvPr/>
          </p:nvGrpSpPr>
          <p:grpSpPr>
            <a:xfrm>
              <a:off x="3631100" y="1866150"/>
              <a:ext cx="149875" cy="144800"/>
              <a:chOff x="3631100" y="1866150"/>
              <a:chExt cx="149875" cy="144800"/>
            </a:xfrm>
          </p:grpSpPr>
          <p:sp>
            <p:nvSpPr>
              <p:cNvPr id="938" name="Google Shape;938;p6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62"/>
            <p:cNvGrpSpPr/>
            <p:nvPr/>
          </p:nvGrpSpPr>
          <p:grpSpPr>
            <a:xfrm>
              <a:off x="3730650" y="1982800"/>
              <a:ext cx="149550" cy="145525"/>
              <a:chOff x="3730650" y="1982800"/>
              <a:chExt cx="149550" cy="145525"/>
            </a:xfrm>
          </p:grpSpPr>
          <p:sp>
            <p:nvSpPr>
              <p:cNvPr id="941" name="Google Shape;941;p6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 name="Google Shape;943;p62"/>
          <p:cNvGrpSpPr/>
          <p:nvPr/>
        </p:nvGrpSpPr>
        <p:grpSpPr>
          <a:xfrm rot="5400000">
            <a:off x="2116886" y="809455"/>
            <a:ext cx="215289" cy="452582"/>
            <a:chOff x="2506150" y="1152650"/>
            <a:chExt cx="230650" cy="484875"/>
          </a:xfrm>
        </p:grpSpPr>
        <p:sp>
          <p:nvSpPr>
            <p:cNvPr id="944" name="Google Shape;944;p62"/>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2"/>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 name="Google Shape;946;p62"/>
          <p:cNvGrpSpPr/>
          <p:nvPr/>
        </p:nvGrpSpPr>
        <p:grpSpPr>
          <a:xfrm>
            <a:off x="6808184" y="966414"/>
            <a:ext cx="610130" cy="38431"/>
            <a:chOff x="2521850" y="1810250"/>
            <a:chExt cx="540225" cy="34025"/>
          </a:xfrm>
        </p:grpSpPr>
        <p:sp>
          <p:nvSpPr>
            <p:cNvPr id="947" name="Google Shape;947;p62"/>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2"/>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2"/>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2"/>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2"/>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2"/>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2"/>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2"/>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2"/>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2"/>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62"/>
          <p:cNvGrpSpPr/>
          <p:nvPr/>
        </p:nvGrpSpPr>
        <p:grpSpPr>
          <a:xfrm>
            <a:off x="2863397" y="1225875"/>
            <a:ext cx="623130" cy="439024"/>
            <a:chOff x="2196556" y="2995700"/>
            <a:chExt cx="636756" cy="448625"/>
          </a:xfrm>
        </p:grpSpPr>
        <p:grpSp>
          <p:nvGrpSpPr>
            <p:cNvPr id="958" name="Google Shape;958;p62"/>
            <p:cNvGrpSpPr/>
            <p:nvPr/>
          </p:nvGrpSpPr>
          <p:grpSpPr>
            <a:xfrm flipH="1">
              <a:off x="2437481" y="3288975"/>
              <a:ext cx="226125" cy="154175"/>
              <a:chOff x="4472075" y="2905100"/>
              <a:chExt cx="226125" cy="154175"/>
            </a:xfrm>
          </p:grpSpPr>
          <p:sp>
            <p:nvSpPr>
              <p:cNvPr id="959" name="Google Shape;959;p62"/>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2"/>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62"/>
            <p:cNvGrpSpPr/>
            <p:nvPr/>
          </p:nvGrpSpPr>
          <p:grpSpPr>
            <a:xfrm>
              <a:off x="2196556" y="2995700"/>
              <a:ext cx="636756" cy="448625"/>
              <a:chOff x="4407819" y="2905100"/>
              <a:chExt cx="636756" cy="448625"/>
            </a:xfrm>
          </p:grpSpPr>
          <p:grpSp>
            <p:nvGrpSpPr>
              <p:cNvPr id="962" name="Google Shape;962;p62"/>
              <p:cNvGrpSpPr/>
              <p:nvPr/>
            </p:nvGrpSpPr>
            <p:grpSpPr>
              <a:xfrm>
                <a:off x="4825475" y="3136075"/>
                <a:ext cx="187000" cy="217650"/>
                <a:chOff x="4825475" y="3136075"/>
                <a:chExt cx="187000" cy="217650"/>
              </a:xfrm>
            </p:grpSpPr>
            <p:sp>
              <p:nvSpPr>
                <p:cNvPr id="963" name="Google Shape;963;p62"/>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2"/>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2"/>
              <p:cNvGrpSpPr/>
              <p:nvPr/>
            </p:nvGrpSpPr>
            <p:grpSpPr>
              <a:xfrm>
                <a:off x="4882275" y="2949625"/>
                <a:ext cx="162300" cy="235875"/>
                <a:chOff x="4882275" y="2949625"/>
                <a:chExt cx="162300" cy="235875"/>
              </a:xfrm>
            </p:grpSpPr>
            <p:sp>
              <p:nvSpPr>
                <p:cNvPr id="966" name="Google Shape;966;p62"/>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2"/>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62"/>
              <p:cNvGrpSpPr/>
              <p:nvPr/>
            </p:nvGrpSpPr>
            <p:grpSpPr>
              <a:xfrm>
                <a:off x="4705225" y="2937550"/>
                <a:ext cx="221425" cy="133450"/>
                <a:chOff x="4705225" y="2937550"/>
                <a:chExt cx="221425" cy="133450"/>
              </a:xfrm>
            </p:grpSpPr>
            <p:sp>
              <p:nvSpPr>
                <p:cNvPr id="969" name="Google Shape;969;p62"/>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2"/>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2"/>
              <p:cNvGrpSpPr/>
              <p:nvPr/>
            </p:nvGrpSpPr>
            <p:grpSpPr>
              <a:xfrm>
                <a:off x="4528269" y="2905100"/>
                <a:ext cx="226125" cy="154175"/>
                <a:chOff x="4472075" y="2905100"/>
                <a:chExt cx="226125" cy="154175"/>
              </a:xfrm>
            </p:grpSpPr>
            <p:sp>
              <p:nvSpPr>
                <p:cNvPr id="972" name="Google Shape;972;p62"/>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2"/>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 name="Google Shape;974;p62"/>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5" name="Google Shape;975;p62"/>
          <p:cNvGrpSpPr/>
          <p:nvPr/>
        </p:nvGrpSpPr>
        <p:grpSpPr>
          <a:xfrm>
            <a:off x="2901518" y="1717062"/>
            <a:ext cx="559226" cy="227878"/>
            <a:chOff x="5793270" y="3739034"/>
            <a:chExt cx="1174105" cy="478433"/>
          </a:xfrm>
        </p:grpSpPr>
        <p:grpSp>
          <p:nvGrpSpPr>
            <p:cNvPr id="976" name="Google Shape;976;p62"/>
            <p:cNvGrpSpPr/>
            <p:nvPr/>
          </p:nvGrpSpPr>
          <p:grpSpPr>
            <a:xfrm>
              <a:off x="5793269" y="3739034"/>
              <a:ext cx="368725" cy="478433"/>
              <a:chOff x="5793270" y="3739034"/>
              <a:chExt cx="368725" cy="478433"/>
            </a:xfrm>
          </p:grpSpPr>
          <p:sp>
            <p:nvSpPr>
              <p:cNvPr id="977" name="Google Shape;977;p62"/>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2"/>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2"/>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62"/>
            <p:cNvGrpSpPr/>
            <p:nvPr/>
          </p:nvGrpSpPr>
          <p:grpSpPr>
            <a:xfrm>
              <a:off x="6034165" y="3739034"/>
              <a:ext cx="263339" cy="478433"/>
              <a:chOff x="6034165" y="3739034"/>
              <a:chExt cx="263339" cy="478433"/>
            </a:xfrm>
          </p:grpSpPr>
          <p:sp>
            <p:nvSpPr>
              <p:cNvPr id="981" name="Google Shape;981;p62"/>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2"/>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2"/>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62"/>
            <p:cNvGrpSpPr/>
            <p:nvPr/>
          </p:nvGrpSpPr>
          <p:grpSpPr>
            <a:xfrm>
              <a:off x="6274808" y="3739034"/>
              <a:ext cx="210793" cy="478433"/>
              <a:chOff x="6274808" y="3739034"/>
              <a:chExt cx="210793" cy="478433"/>
            </a:xfrm>
          </p:grpSpPr>
          <p:sp>
            <p:nvSpPr>
              <p:cNvPr id="985" name="Google Shape;985;p62"/>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2"/>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2"/>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2"/>
            <p:cNvGrpSpPr/>
            <p:nvPr/>
          </p:nvGrpSpPr>
          <p:grpSpPr>
            <a:xfrm>
              <a:off x="6463133" y="3739034"/>
              <a:ext cx="263344" cy="478433"/>
              <a:chOff x="6463133" y="3739034"/>
              <a:chExt cx="263344" cy="478433"/>
            </a:xfrm>
          </p:grpSpPr>
          <p:sp>
            <p:nvSpPr>
              <p:cNvPr id="989" name="Google Shape;989;p62"/>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2"/>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2"/>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62"/>
            <p:cNvGrpSpPr/>
            <p:nvPr/>
          </p:nvGrpSpPr>
          <p:grpSpPr>
            <a:xfrm>
              <a:off x="6598649" y="3739034"/>
              <a:ext cx="368726" cy="478433"/>
              <a:chOff x="6598649" y="3739034"/>
              <a:chExt cx="368726" cy="478433"/>
            </a:xfrm>
          </p:grpSpPr>
          <p:sp>
            <p:nvSpPr>
              <p:cNvPr id="993" name="Google Shape;993;p62"/>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2"/>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2"/>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 name="Google Shape;996;p62"/>
          <p:cNvGrpSpPr/>
          <p:nvPr/>
        </p:nvGrpSpPr>
        <p:grpSpPr>
          <a:xfrm>
            <a:off x="2031243" y="3779808"/>
            <a:ext cx="1453661" cy="366049"/>
            <a:chOff x="5778536" y="3183751"/>
            <a:chExt cx="1203561" cy="303071"/>
          </a:xfrm>
        </p:grpSpPr>
        <p:sp>
          <p:nvSpPr>
            <p:cNvPr id="997" name="Google Shape;997;p62"/>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2"/>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2"/>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2"/>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2"/>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2"/>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2"/>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2"/>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2"/>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2"/>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2"/>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2"/>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2"/>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2"/>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2"/>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2"/>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2"/>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62"/>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62"/>
          <p:cNvGrpSpPr/>
          <p:nvPr/>
        </p:nvGrpSpPr>
        <p:grpSpPr>
          <a:xfrm rot="-5400000">
            <a:off x="2662944" y="825422"/>
            <a:ext cx="213595" cy="418866"/>
            <a:chOff x="4379261" y="3450715"/>
            <a:chExt cx="390984" cy="766732"/>
          </a:xfrm>
        </p:grpSpPr>
        <p:sp>
          <p:nvSpPr>
            <p:cNvPr id="1016" name="Google Shape;1016;p62"/>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2"/>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2"/>
          <p:cNvGrpSpPr/>
          <p:nvPr/>
        </p:nvGrpSpPr>
        <p:grpSpPr>
          <a:xfrm>
            <a:off x="2009589" y="2859325"/>
            <a:ext cx="1496767" cy="802469"/>
            <a:chOff x="5793258" y="2247269"/>
            <a:chExt cx="1174119" cy="629486"/>
          </a:xfrm>
        </p:grpSpPr>
        <p:sp>
          <p:nvSpPr>
            <p:cNvPr id="1019" name="Google Shape;1019;p62"/>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2"/>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2"/>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2"/>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2"/>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2"/>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2"/>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2"/>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2"/>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2"/>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2"/>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62"/>
          <p:cNvGrpSpPr/>
          <p:nvPr/>
        </p:nvGrpSpPr>
        <p:grpSpPr>
          <a:xfrm rot="5400000">
            <a:off x="2358460" y="1700057"/>
            <a:ext cx="799341" cy="1436131"/>
            <a:chOff x="3088670" y="1930338"/>
            <a:chExt cx="380983" cy="684491"/>
          </a:xfrm>
        </p:grpSpPr>
        <p:sp>
          <p:nvSpPr>
            <p:cNvPr id="1031" name="Google Shape;1031;p62"/>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2"/>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2"/>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2"/>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2"/>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2"/>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2"/>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2"/>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2"/>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2"/>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2"/>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2"/>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2"/>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2"/>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2"/>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2"/>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2"/>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2"/>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2"/>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2"/>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2"/>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2"/>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2"/>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2"/>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2"/>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2"/>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2"/>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2"/>
          <p:cNvGrpSpPr/>
          <p:nvPr/>
        </p:nvGrpSpPr>
        <p:grpSpPr>
          <a:xfrm>
            <a:off x="1998305" y="4220153"/>
            <a:ext cx="1519488" cy="198289"/>
            <a:chOff x="504546" y="564561"/>
            <a:chExt cx="1627907" cy="212437"/>
          </a:xfrm>
        </p:grpSpPr>
        <p:sp>
          <p:nvSpPr>
            <p:cNvPr id="1059" name="Google Shape;1059;p62"/>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060" name="Google Shape;1060;p62"/>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061" name="Google Shape;1061;p62"/>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2"/>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1063" name="Google Shape;1063;p62"/>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2"/>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2"/>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1066" name="Google Shape;1066;p62"/>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067" name="Google Shape;1067;p62"/>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1068" name="Google Shape;1068;p62"/>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2"/>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2"/>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2"/>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2"/>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073" name="Google Shape;1073;p62"/>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2"/>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2"/>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2"/>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2"/>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2"/>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2"/>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2"/>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2"/>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2"/>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2"/>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2"/>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2"/>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2"/>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2"/>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2"/>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2"/>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2"/>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2"/>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2"/>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2"/>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2"/>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2"/>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2"/>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2"/>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2"/>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2"/>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2"/>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2"/>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2"/>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2"/>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2"/>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2"/>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2"/>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2"/>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2"/>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2"/>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2"/>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2"/>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2"/>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2"/>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62"/>
          <p:cNvGrpSpPr/>
          <p:nvPr/>
        </p:nvGrpSpPr>
        <p:grpSpPr>
          <a:xfrm flipH="1">
            <a:off x="3704668" y="2844955"/>
            <a:ext cx="410808" cy="831197"/>
            <a:chOff x="3564075" y="2091586"/>
            <a:chExt cx="329966" cy="667521"/>
          </a:xfrm>
        </p:grpSpPr>
        <p:sp>
          <p:nvSpPr>
            <p:cNvPr id="1115" name="Google Shape;1115;p62"/>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 name="Google Shape;1116;p62"/>
            <p:cNvGrpSpPr/>
            <p:nvPr/>
          </p:nvGrpSpPr>
          <p:grpSpPr>
            <a:xfrm>
              <a:off x="3577470" y="2091586"/>
              <a:ext cx="203196" cy="352319"/>
              <a:chOff x="3976450" y="5044825"/>
              <a:chExt cx="107625" cy="186600"/>
            </a:xfrm>
          </p:grpSpPr>
          <p:sp>
            <p:nvSpPr>
              <p:cNvPr id="1117" name="Google Shape;1117;p62"/>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2"/>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2"/>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2"/>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62"/>
            <p:cNvGrpSpPr/>
            <p:nvPr/>
          </p:nvGrpSpPr>
          <p:grpSpPr>
            <a:xfrm>
              <a:off x="3690750" y="2391589"/>
              <a:ext cx="203290" cy="367519"/>
              <a:chOff x="4036450" y="5279050"/>
              <a:chExt cx="107675" cy="194650"/>
            </a:xfrm>
          </p:grpSpPr>
          <p:sp>
            <p:nvSpPr>
              <p:cNvPr id="1122" name="Google Shape;1122;p62"/>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2"/>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2"/>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2"/>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6" name="Google Shape;1126;p62"/>
          <p:cNvGrpSpPr/>
          <p:nvPr/>
        </p:nvGrpSpPr>
        <p:grpSpPr>
          <a:xfrm>
            <a:off x="6877470" y="1081715"/>
            <a:ext cx="473148" cy="148870"/>
            <a:chOff x="4458420" y="5169625"/>
            <a:chExt cx="178850" cy="56275"/>
          </a:xfrm>
        </p:grpSpPr>
        <p:sp>
          <p:nvSpPr>
            <p:cNvPr id="1127" name="Google Shape;1127;p62"/>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2"/>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2"/>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2"/>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2"/>
          <p:cNvGrpSpPr/>
          <p:nvPr/>
        </p:nvGrpSpPr>
        <p:grpSpPr>
          <a:xfrm>
            <a:off x="5322464" y="966504"/>
            <a:ext cx="758083" cy="691884"/>
            <a:chOff x="5976993" y="238644"/>
            <a:chExt cx="671226" cy="612558"/>
          </a:xfrm>
        </p:grpSpPr>
        <p:grpSp>
          <p:nvGrpSpPr>
            <p:cNvPr id="1132" name="Google Shape;1132;p62"/>
            <p:cNvGrpSpPr/>
            <p:nvPr/>
          </p:nvGrpSpPr>
          <p:grpSpPr>
            <a:xfrm>
              <a:off x="6207869" y="264821"/>
              <a:ext cx="255900" cy="309550"/>
              <a:chOff x="4721075" y="260350"/>
              <a:chExt cx="255900" cy="309550"/>
            </a:xfrm>
          </p:grpSpPr>
          <p:sp>
            <p:nvSpPr>
              <p:cNvPr id="1133" name="Google Shape;1133;p62"/>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2"/>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2"/>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2"/>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62"/>
            <p:cNvGrpSpPr/>
            <p:nvPr/>
          </p:nvGrpSpPr>
          <p:grpSpPr>
            <a:xfrm>
              <a:off x="6014775" y="319425"/>
              <a:ext cx="267975" cy="297900"/>
              <a:chOff x="4428250" y="314750"/>
              <a:chExt cx="267975" cy="297900"/>
            </a:xfrm>
          </p:grpSpPr>
          <p:sp>
            <p:nvSpPr>
              <p:cNvPr id="1138" name="Google Shape;1138;p62"/>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2"/>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2"/>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62"/>
            <p:cNvGrpSpPr/>
            <p:nvPr/>
          </p:nvGrpSpPr>
          <p:grpSpPr>
            <a:xfrm>
              <a:off x="6384394" y="238644"/>
              <a:ext cx="263825" cy="384100"/>
              <a:chOff x="4897600" y="530925"/>
              <a:chExt cx="263825" cy="384100"/>
            </a:xfrm>
          </p:grpSpPr>
          <p:sp>
            <p:nvSpPr>
              <p:cNvPr id="1142" name="Google Shape;1142;p62"/>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2"/>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2"/>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 name="Google Shape;1145;p62"/>
            <p:cNvGrpSpPr/>
            <p:nvPr/>
          </p:nvGrpSpPr>
          <p:grpSpPr>
            <a:xfrm>
              <a:off x="5976993" y="471107"/>
              <a:ext cx="222175" cy="258225"/>
              <a:chOff x="4390750" y="609200"/>
              <a:chExt cx="222175" cy="258225"/>
            </a:xfrm>
          </p:grpSpPr>
          <p:sp>
            <p:nvSpPr>
              <p:cNvPr id="1146" name="Google Shape;1146;p62"/>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2"/>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2"/>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2"/>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62"/>
            <p:cNvGrpSpPr/>
            <p:nvPr/>
          </p:nvGrpSpPr>
          <p:grpSpPr>
            <a:xfrm>
              <a:off x="6012699" y="624883"/>
              <a:ext cx="258950" cy="209025"/>
              <a:chOff x="4427350" y="850800"/>
              <a:chExt cx="258950" cy="209025"/>
            </a:xfrm>
          </p:grpSpPr>
          <p:sp>
            <p:nvSpPr>
              <p:cNvPr id="1151" name="Google Shape;1151;p62"/>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2"/>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2"/>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 name="Google Shape;1154;p62"/>
            <p:cNvGrpSpPr/>
            <p:nvPr/>
          </p:nvGrpSpPr>
          <p:grpSpPr>
            <a:xfrm>
              <a:off x="6192527" y="709277"/>
              <a:ext cx="269050" cy="141925"/>
              <a:chOff x="4703050" y="934300"/>
              <a:chExt cx="269050" cy="141925"/>
            </a:xfrm>
          </p:grpSpPr>
          <p:sp>
            <p:nvSpPr>
              <p:cNvPr id="1155" name="Google Shape;1155;p62"/>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2"/>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7" name="Google Shape;1157;p62"/>
          <p:cNvGrpSpPr/>
          <p:nvPr/>
        </p:nvGrpSpPr>
        <p:grpSpPr>
          <a:xfrm rot="5400000">
            <a:off x="7811864" y="752915"/>
            <a:ext cx="87395" cy="517491"/>
            <a:chOff x="4427900" y="1369375"/>
            <a:chExt cx="77375" cy="458200"/>
          </a:xfrm>
        </p:grpSpPr>
        <p:grpSp>
          <p:nvGrpSpPr>
            <p:cNvPr id="1158" name="Google Shape;1158;p62"/>
            <p:cNvGrpSpPr/>
            <p:nvPr/>
          </p:nvGrpSpPr>
          <p:grpSpPr>
            <a:xfrm>
              <a:off x="4427900" y="1369375"/>
              <a:ext cx="36800" cy="458200"/>
              <a:chOff x="4427900" y="1369375"/>
              <a:chExt cx="36800" cy="458200"/>
            </a:xfrm>
          </p:grpSpPr>
          <p:sp>
            <p:nvSpPr>
              <p:cNvPr id="1159" name="Google Shape;1159;p62"/>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2"/>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2"/>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2"/>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2"/>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2"/>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2"/>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2"/>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2"/>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2"/>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2"/>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2"/>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2"/>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2"/>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2"/>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2"/>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2"/>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2"/>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2"/>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2"/>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2"/>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2"/>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2"/>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2"/>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2"/>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2"/>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2"/>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2"/>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2"/>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2"/>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2"/>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2"/>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2"/>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62"/>
            <p:cNvGrpSpPr/>
            <p:nvPr/>
          </p:nvGrpSpPr>
          <p:grpSpPr>
            <a:xfrm>
              <a:off x="4488850" y="1372625"/>
              <a:ext cx="16425" cy="169875"/>
              <a:chOff x="4488850" y="1372625"/>
              <a:chExt cx="16425" cy="169875"/>
            </a:xfrm>
          </p:grpSpPr>
          <p:sp>
            <p:nvSpPr>
              <p:cNvPr id="1193" name="Google Shape;1193;p62"/>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2"/>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2"/>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2"/>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2"/>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2"/>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2"/>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 name="Google Shape;1200;p62"/>
          <p:cNvGrpSpPr/>
          <p:nvPr/>
        </p:nvGrpSpPr>
        <p:grpSpPr>
          <a:xfrm>
            <a:off x="4553653" y="1403110"/>
            <a:ext cx="287997" cy="219067"/>
            <a:chOff x="5023100" y="253750"/>
            <a:chExt cx="255000" cy="193950"/>
          </a:xfrm>
        </p:grpSpPr>
        <p:sp>
          <p:nvSpPr>
            <p:cNvPr id="1201" name="Google Shape;1201;p62"/>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2"/>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2"/>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62"/>
          <p:cNvGrpSpPr/>
          <p:nvPr/>
        </p:nvGrpSpPr>
        <p:grpSpPr>
          <a:xfrm>
            <a:off x="4501765" y="1029060"/>
            <a:ext cx="163961" cy="243605"/>
            <a:chOff x="3431675" y="243350"/>
            <a:chExt cx="145175" cy="215675"/>
          </a:xfrm>
        </p:grpSpPr>
        <p:sp>
          <p:nvSpPr>
            <p:cNvPr id="1208" name="Google Shape;1208;p62"/>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2"/>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62"/>
          <p:cNvGrpSpPr/>
          <p:nvPr/>
        </p:nvGrpSpPr>
        <p:grpSpPr>
          <a:xfrm>
            <a:off x="5009043" y="1043517"/>
            <a:ext cx="201428" cy="220987"/>
            <a:chOff x="3782200" y="256150"/>
            <a:chExt cx="178350" cy="195650"/>
          </a:xfrm>
        </p:grpSpPr>
        <p:sp>
          <p:nvSpPr>
            <p:cNvPr id="1213" name="Google Shape;1213;p62"/>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2"/>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2"/>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62"/>
          <p:cNvGrpSpPr/>
          <p:nvPr/>
        </p:nvGrpSpPr>
        <p:grpSpPr>
          <a:xfrm>
            <a:off x="5981017" y="1451330"/>
            <a:ext cx="191857" cy="207037"/>
            <a:chOff x="3189900" y="762150"/>
            <a:chExt cx="169875" cy="183300"/>
          </a:xfrm>
        </p:grpSpPr>
        <p:grpSp>
          <p:nvGrpSpPr>
            <p:cNvPr id="1217" name="Google Shape;1217;p62"/>
            <p:cNvGrpSpPr/>
            <p:nvPr/>
          </p:nvGrpSpPr>
          <p:grpSpPr>
            <a:xfrm>
              <a:off x="3192775" y="894450"/>
              <a:ext cx="164100" cy="51000"/>
              <a:chOff x="3192775" y="894450"/>
              <a:chExt cx="164100" cy="51000"/>
            </a:xfrm>
          </p:grpSpPr>
          <p:sp>
            <p:nvSpPr>
              <p:cNvPr id="1218" name="Google Shape;1218;p62"/>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2"/>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62"/>
            <p:cNvGrpSpPr/>
            <p:nvPr/>
          </p:nvGrpSpPr>
          <p:grpSpPr>
            <a:xfrm>
              <a:off x="3192775" y="862421"/>
              <a:ext cx="164100" cy="34915"/>
              <a:chOff x="3192775" y="867225"/>
              <a:chExt cx="164100" cy="25450"/>
            </a:xfrm>
          </p:grpSpPr>
          <p:sp>
            <p:nvSpPr>
              <p:cNvPr id="1221" name="Google Shape;1221;p62"/>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2"/>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62"/>
            <p:cNvGrpSpPr/>
            <p:nvPr/>
          </p:nvGrpSpPr>
          <p:grpSpPr>
            <a:xfrm>
              <a:off x="3189900" y="762150"/>
              <a:ext cx="169875" cy="102375"/>
              <a:chOff x="3189900" y="762150"/>
              <a:chExt cx="169875" cy="102375"/>
            </a:xfrm>
          </p:grpSpPr>
          <p:sp>
            <p:nvSpPr>
              <p:cNvPr id="1224" name="Google Shape;1224;p62"/>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2"/>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2"/>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7" name="Google Shape;1227;p62"/>
          <p:cNvGrpSpPr/>
          <p:nvPr/>
        </p:nvGrpSpPr>
        <p:grpSpPr>
          <a:xfrm>
            <a:off x="4200824" y="1424207"/>
            <a:ext cx="202501" cy="173521"/>
            <a:chOff x="2862744" y="750125"/>
            <a:chExt cx="179300" cy="153627"/>
          </a:xfrm>
        </p:grpSpPr>
        <p:grpSp>
          <p:nvGrpSpPr>
            <p:cNvPr id="1228" name="Google Shape;1228;p62"/>
            <p:cNvGrpSpPr/>
            <p:nvPr/>
          </p:nvGrpSpPr>
          <p:grpSpPr>
            <a:xfrm>
              <a:off x="2934544" y="750125"/>
              <a:ext cx="107500" cy="112300"/>
              <a:chOff x="2934750" y="687150"/>
              <a:chExt cx="107500" cy="112300"/>
            </a:xfrm>
          </p:grpSpPr>
          <p:sp>
            <p:nvSpPr>
              <p:cNvPr id="1229" name="Google Shape;1229;p62"/>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2"/>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2"/>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62"/>
            <p:cNvGrpSpPr/>
            <p:nvPr/>
          </p:nvGrpSpPr>
          <p:grpSpPr>
            <a:xfrm>
              <a:off x="2896875" y="767675"/>
              <a:ext cx="114700" cy="116325"/>
              <a:chOff x="2896875" y="767675"/>
              <a:chExt cx="114700" cy="116325"/>
            </a:xfrm>
          </p:grpSpPr>
          <p:sp>
            <p:nvSpPr>
              <p:cNvPr id="1233" name="Google Shape;1233;p62"/>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2"/>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62"/>
            <p:cNvGrpSpPr/>
            <p:nvPr/>
          </p:nvGrpSpPr>
          <p:grpSpPr>
            <a:xfrm>
              <a:off x="2862744" y="789602"/>
              <a:ext cx="110750" cy="114150"/>
              <a:chOff x="2862975" y="845225"/>
              <a:chExt cx="110750" cy="114150"/>
            </a:xfrm>
          </p:grpSpPr>
          <p:sp>
            <p:nvSpPr>
              <p:cNvPr id="1237" name="Google Shape;1237;p62"/>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9" name="Google Shape;1239;p62"/>
          <p:cNvGrpSpPr/>
          <p:nvPr/>
        </p:nvGrpSpPr>
        <p:grpSpPr>
          <a:xfrm>
            <a:off x="3518186" y="1071374"/>
            <a:ext cx="610213" cy="564453"/>
            <a:chOff x="2431875" y="700600"/>
            <a:chExt cx="264700" cy="244850"/>
          </a:xfrm>
        </p:grpSpPr>
        <p:sp>
          <p:nvSpPr>
            <p:cNvPr id="1240" name="Google Shape;1240;p62"/>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62"/>
          <p:cNvGrpSpPr/>
          <p:nvPr/>
        </p:nvGrpSpPr>
        <p:grpSpPr>
          <a:xfrm>
            <a:off x="4193901" y="1043518"/>
            <a:ext cx="216347" cy="265394"/>
            <a:chOff x="4722841" y="238125"/>
            <a:chExt cx="191559" cy="234966"/>
          </a:xfrm>
        </p:grpSpPr>
        <p:grpSp>
          <p:nvGrpSpPr>
            <p:cNvPr id="1254" name="Google Shape;1254;p62"/>
            <p:cNvGrpSpPr/>
            <p:nvPr/>
          </p:nvGrpSpPr>
          <p:grpSpPr>
            <a:xfrm>
              <a:off x="4818100" y="238125"/>
              <a:ext cx="96300" cy="179775"/>
              <a:chOff x="2798800" y="238125"/>
              <a:chExt cx="96300" cy="179775"/>
            </a:xfrm>
          </p:grpSpPr>
          <p:sp>
            <p:nvSpPr>
              <p:cNvPr id="1255" name="Google Shape;1255;p62"/>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2"/>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2"/>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62"/>
            <p:cNvGrpSpPr/>
            <p:nvPr/>
          </p:nvGrpSpPr>
          <p:grpSpPr>
            <a:xfrm>
              <a:off x="4769812" y="311347"/>
              <a:ext cx="96300" cy="134375"/>
              <a:chOff x="2698550" y="350800"/>
              <a:chExt cx="96300" cy="134375"/>
            </a:xfrm>
          </p:grpSpPr>
          <p:sp>
            <p:nvSpPr>
              <p:cNvPr id="1259" name="Google Shape;1259;p62"/>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2"/>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2"/>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 name="Google Shape;1262;p62"/>
            <p:cNvGrpSpPr/>
            <p:nvPr/>
          </p:nvGrpSpPr>
          <p:grpSpPr>
            <a:xfrm>
              <a:off x="4722841" y="379141"/>
              <a:ext cx="96125" cy="93950"/>
              <a:chOff x="2615975" y="444575"/>
              <a:chExt cx="96125" cy="93950"/>
            </a:xfrm>
          </p:grpSpPr>
          <p:sp>
            <p:nvSpPr>
              <p:cNvPr id="1263" name="Google Shape;1263;p62"/>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2"/>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2"/>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 name="Google Shape;1266;p62"/>
          <p:cNvGrpSpPr/>
          <p:nvPr/>
        </p:nvGrpSpPr>
        <p:grpSpPr>
          <a:xfrm>
            <a:off x="4959250" y="1358511"/>
            <a:ext cx="301013" cy="279495"/>
            <a:chOff x="3506875" y="724175"/>
            <a:chExt cx="266525" cy="247450"/>
          </a:xfrm>
        </p:grpSpPr>
        <p:sp>
          <p:nvSpPr>
            <p:cNvPr id="1267" name="Google Shape;1267;p62"/>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2"/>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2"/>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2"/>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2"/>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2"/>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2"/>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2"/>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2"/>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2"/>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2"/>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62"/>
          <p:cNvGrpSpPr/>
          <p:nvPr/>
        </p:nvGrpSpPr>
        <p:grpSpPr>
          <a:xfrm>
            <a:off x="4757246" y="1039762"/>
            <a:ext cx="170681" cy="251031"/>
            <a:chOff x="3608400" y="252825"/>
            <a:chExt cx="151125" cy="222250"/>
          </a:xfrm>
        </p:grpSpPr>
        <p:sp>
          <p:nvSpPr>
            <p:cNvPr id="1279" name="Google Shape;1279;p62"/>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2"/>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62"/>
          <p:cNvGrpSpPr/>
          <p:nvPr/>
        </p:nvGrpSpPr>
        <p:grpSpPr>
          <a:xfrm>
            <a:off x="3724001" y="4126320"/>
            <a:ext cx="329890" cy="226164"/>
            <a:chOff x="1267553" y="2204175"/>
            <a:chExt cx="492740" cy="337759"/>
          </a:xfrm>
        </p:grpSpPr>
        <p:sp>
          <p:nvSpPr>
            <p:cNvPr id="1282" name="Google Shape;1282;p62"/>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2"/>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2"/>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2"/>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2"/>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2"/>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2"/>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2"/>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2"/>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2"/>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2"/>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2"/>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2"/>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2"/>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2"/>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2"/>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2"/>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2"/>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2"/>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2"/>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2"/>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2"/>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2"/>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2"/>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2"/>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2"/>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2"/>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2"/>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2"/>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2"/>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2"/>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2"/>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2"/>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2"/>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2"/>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2"/>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2"/>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62"/>
          <p:cNvGrpSpPr/>
          <p:nvPr/>
        </p:nvGrpSpPr>
        <p:grpSpPr>
          <a:xfrm>
            <a:off x="3736957" y="3779807"/>
            <a:ext cx="303991" cy="211305"/>
            <a:chOff x="1916639" y="2215270"/>
            <a:chExt cx="454057" cy="315569"/>
          </a:xfrm>
        </p:grpSpPr>
        <p:sp>
          <p:nvSpPr>
            <p:cNvPr id="1320" name="Google Shape;1320;p62"/>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2"/>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2"/>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2"/>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2"/>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2"/>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2"/>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2"/>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2"/>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2"/>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2"/>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2"/>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2"/>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2"/>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2"/>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62"/>
          <p:cNvGrpSpPr/>
          <p:nvPr/>
        </p:nvGrpSpPr>
        <p:grpSpPr>
          <a:xfrm>
            <a:off x="6189087" y="960610"/>
            <a:ext cx="512288" cy="431584"/>
            <a:chOff x="2577764" y="2194918"/>
            <a:chExt cx="422855" cy="356269"/>
          </a:xfrm>
        </p:grpSpPr>
        <p:grpSp>
          <p:nvGrpSpPr>
            <p:cNvPr id="1336" name="Google Shape;1336;p62"/>
            <p:cNvGrpSpPr/>
            <p:nvPr/>
          </p:nvGrpSpPr>
          <p:grpSpPr>
            <a:xfrm>
              <a:off x="2577764" y="2355085"/>
              <a:ext cx="422855" cy="196102"/>
              <a:chOff x="1957711" y="1893712"/>
              <a:chExt cx="429818" cy="199311"/>
            </a:xfrm>
          </p:grpSpPr>
          <p:sp>
            <p:nvSpPr>
              <p:cNvPr id="1337" name="Google Shape;1337;p62"/>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2"/>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2"/>
            <p:cNvGrpSpPr/>
            <p:nvPr/>
          </p:nvGrpSpPr>
          <p:grpSpPr>
            <a:xfrm>
              <a:off x="2577764" y="2301696"/>
              <a:ext cx="422855" cy="196102"/>
              <a:chOff x="1957711" y="1893712"/>
              <a:chExt cx="429818" cy="199311"/>
            </a:xfrm>
          </p:grpSpPr>
          <p:sp>
            <p:nvSpPr>
              <p:cNvPr id="1340" name="Google Shape;1340;p62"/>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2"/>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62"/>
            <p:cNvGrpSpPr/>
            <p:nvPr/>
          </p:nvGrpSpPr>
          <p:grpSpPr>
            <a:xfrm>
              <a:off x="2577764" y="2248307"/>
              <a:ext cx="422855" cy="196102"/>
              <a:chOff x="1957711" y="1893712"/>
              <a:chExt cx="429818" cy="199311"/>
            </a:xfrm>
          </p:grpSpPr>
          <p:sp>
            <p:nvSpPr>
              <p:cNvPr id="1343" name="Google Shape;1343;p62"/>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2"/>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62"/>
            <p:cNvGrpSpPr/>
            <p:nvPr/>
          </p:nvGrpSpPr>
          <p:grpSpPr>
            <a:xfrm>
              <a:off x="2577764" y="2194918"/>
              <a:ext cx="422855" cy="196102"/>
              <a:chOff x="1957711" y="1893712"/>
              <a:chExt cx="429818" cy="199311"/>
            </a:xfrm>
          </p:grpSpPr>
          <p:sp>
            <p:nvSpPr>
              <p:cNvPr id="1346" name="Google Shape;1346;p62"/>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2"/>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8" name="Google Shape;1348;p62"/>
          <p:cNvGrpSpPr/>
          <p:nvPr/>
        </p:nvGrpSpPr>
        <p:grpSpPr>
          <a:xfrm>
            <a:off x="6249226" y="1272956"/>
            <a:ext cx="581324" cy="356145"/>
            <a:chOff x="1293855" y="3668534"/>
            <a:chExt cx="896137" cy="548930"/>
          </a:xfrm>
        </p:grpSpPr>
        <p:grpSp>
          <p:nvGrpSpPr>
            <p:cNvPr id="1349" name="Google Shape;1349;p62"/>
            <p:cNvGrpSpPr/>
            <p:nvPr/>
          </p:nvGrpSpPr>
          <p:grpSpPr>
            <a:xfrm>
              <a:off x="2109599" y="3668534"/>
              <a:ext cx="80392" cy="527901"/>
              <a:chOff x="2109599" y="3668534"/>
              <a:chExt cx="80392" cy="527901"/>
            </a:xfrm>
          </p:grpSpPr>
          <p:sp>
            <p:nvSpPr>
              <p:cNvPr id="1350" name="Google Shape;1350;p62"/>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2"/>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2"/>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62"/>
            <p:cNvGrpSpPr/>
            <p:nvPr/>
          </p:nvGrpSpPr>
          <p:grpSpPr>
            <a:xfrm>
              <a:off x="2019021" y="3719234"/>
              <a:ext cx="80180" cy="479631"/>
              <a:chOff x="2019021" y="3719234"/>
              <a:chExt cx="80180" cy="479631"/>
            </a:xfrm>
          </p:grpSpPr>
          <p:sp>
            <p:nvSpPr>
              <p:cNvPr id="1354" name="Google Shape;1354;p62"/>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2"/>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2"/>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 name="Google Shape;1357;p62"/>
            <p:cNvGrpSpPr/>
            <p:nvPr/>
          </p:nvGrpSpPr>
          <p:grpSpPr>
            <a:xfrm>
              <a:off x="1928250" y="3769723"/>
              <a:ext cx="80392" cy="431573"/>
              <a:chOff x="1928250" y="3769723"/>
              <a:chExt cx="80392" cy="431573"/>
            </a:xfrm>
          </p:grpSpPr>
          <p:sp>
            <p:nvSpPr>
              <p:cNvPr id="1358" name="Google Shape;1358;p62"/>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2"/>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2"/>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62"/>
            <p:cNvGrpSpPr/>
            <p:nvPr/>
          </p:nvGrpSpPr>
          <p:grpSpPr>
            <a:xfrm>
              <a:off x="1837672" y="3820443"/>
              <a:ext cx="80411" cy="383072"/>
              <a:chOff x="1837672" y="3820443"/>
              <a:chExt cx="80411" cy="383072"/>
            </a:xfrm>
          </p:grpSpPr>
          <p:sp>
            <p:nvSpPr>
              <p:cNvPr id="1362" name="Google Shape;1362;p62"/>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2"/>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2"/>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62"/>
            <p:cNvGrpSpPr/>
            <p:nvPr/>
          </p:nvGrpSpPr>
          <p:grpSpPr>
            <a:xfrm>
              <a:off x="1747113" y="3870912"/>
              <a:ext cx="80411" cy="335034"/>
              <a:chOff x="1747113" y="3870912"/>
              <a:chExt cx="80411" cy="335034"/>
            </a:xfrm>
          </p:grpSpPr>
          <p:sp>
            <p:nvSpPr>
              <p:cNvPr id="1366" name="Google Shape;1366;p62"/>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2"/>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2"/>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2"/>
            <p:cNvGrpSpPr/>
            <p:nvPr/>
          </p:nvGrpSpPr>
          <p:grpSpPr>
            <a:xfrm>
              <a:off x="1656341" y="3921632"/>
              <a:ext cx="80392" cy="286532"/>
              <a:chOff x="1656341" y="3921632"/>
              <a:chExt cx="80392" cy="286532"/>
            </a:xfrm>
          </p:grpSpPr>
          <p:sp>
            <p:nvSpPr>
              <p:cNvPr id="1370" name="Google Shape;1370;p62"/>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2"/>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2"/>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2"/>
            <p:cNvGrpSpPr/>
            <p:nvPr/>
          </p:nvGrpSpPr>
          <p:grpSpPr>
            <a:xfrm>
              <a:off x="1565763" y="3972101"/>
              <a:ext cx="80411" cy="238494"/>
              <a:chOff x="1565763" y="3972101"/>
              <a:chExt cx="80411" cy="238494"/>
            </a:xfrm>
          </p:grpSpPr>
          <p:sp>
            <p:nvSpPr>
              <p:cNvPr id="1374" name="Google Shape;1374;p62"/>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2"/>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2"/>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62"/>
            <p:cNvGrpSpPr/>
            <p:nvPr/>
          </p:nvGrpSpPr>
          <p:grpSpPr>
            <a:xfrm>
              <a:off x="1475204" y="4022821"/>
              <a:ext cx="80392" cy="189993"/>
              <a:chOff x="1475204" y="4022821"/>
              <a:chExt cx="80392" cy="189993"/>
            </a:xfrm>
          </p:grpSpPr>
          <p:sp>
            <p:nvSpPr>
              <p:cNvPr id="1378" name="Google Shape;1378;p62"/>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2"/>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2"/>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 name="Google Shape;1381;p62"/>
            <p:cNvGrpSpPr/>
            <p:nvPr/>
          </p:nvGrpSpPr>
          <p:grpSpPr>
            <a:xfrm>
              <a:off x="1384645" y="4073310"/>
              <a:ext cx="80180" cy="141935"/>
              <a:chOff x="1384645" y="4073310"/>
              <a:chExt cx="80180" cy="141935"/>
            </a:xfrm>
          </p:grpSpPr>
          <p:sp>
            <p:nvSpPr>
              <p:cNvPr id="1382" name="Google Shape;1382;p62"/>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2"/>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2"/>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2"/>
            <p:cNvGrpSpPr/>
            <p:nvPr/>
          </p:nvGrpSpPr>
          <p:grpSpPr>
            <a:xfrm>
              <a:off x="1293855" y="4123779"/>
              <a:ext cx="80411" cy="93684"/>
              <a:chOff x="1293855" y="4123779"/>
              <a:chExt cx="80411" cy="93684"/>
            </a:xfrm>
          </p:grpSpPr>
          <p:sp>
            <p:nvSpPr>
              <p:cNvPr id="1386" name="Google Shape;1386;p62"/>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2"/>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2"/>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9" name="Google Shape;1389;p62"/>
          <p:cNvGrpSpPr/>
          <p:nvPr/>
        </p:nvGrpSpPr>
        <p:grpSpPr>
          <a:xfrm>
            <a:off x="6906078" y="1307440"/>
            <a:ext cx="576155" cy="321661"/>
            <a:chOff x="2306421" y="3721685"/>
            <a:chExt cx="888169" cy="495779"/>
          </a:xfrm>
        </p:grpSpPr>
        <p:grpSp>
          <p:nvGrpSpPr>
            <p:cNvPr id="1390" name="Google Shape;1390;p62"/>
            <p:cNvGrpSpPr/>
            <p:nvPr/>
          </p:nvGrpSpPr>
          <p:grpSpPr>
            <a:xfrm>
              <a:off x="3123054" y="3721685"/>
              <a:ext cx="71537" cy="495779"/>
              <a:chOff x="3123054" y="3721685"/>
              <a:chExt cx="71537" cy="495779"/>
            </a:xfrm>
          </p:grpSpPr>
          <p:sp>
            <p:nvSpPr>
              <p:cNvPr id="1391" name="Google Shape;1391;p62"/>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2"/>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62"/>
            <p:cNvGrpSpPr/>
            <p:nvPr/>
          </p:nvGrpSpPr>
          <p:grpSpPr>
            <a:xfrm>
              <a:off x="3032475" y="3769067"/>
              <a:ext cx="71324" cy="448396"/>
              <a:chOff x="3032475" y="3769067"/>
              <a:chExt cx="71324" cy="448396"/>
            </a:xfrm>
          </p:grpSpPr>
          <p:sp>
            <p:nvSpPr>
              <p:cNvPr id="1394" name="Google Shape;1394;p62"/>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2"/>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62"/>
            <p:cNvGrpSpPr/>
            <p:nvPr/>
          </p:nvGrpSpPr>
          <p:grpSpPr>
            <a:xfrm>
              <a:off x="2941704" y="3816218"/>
              <a:ext cx="71305" cy="401245"/>
              <a:chOff x="2941704" y="3816218"/>
              <a:chExt cx="71305" cy="401245"/>
            </a:xfrm>
          </p:grpSpPr>
          <p:sp>
            <p:nvSpPr>
              <p:cNvPr id="1397" name="Google Shape;1397;p62"/>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2"/>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62"/>
            <p:cNvGrpSpPr/>
            <p:nvPr/>
          </p:nvGrpSpPr>
          <p:grpSpPr>
            <a:xfrm>
              <a:off x="2850914" y="3863600"/>
              <a:ext cx="71324" cy="353863"/>
              <a:chOff x="2850914" y="3863600"/>
              <a:chExt cx="71324" cy="353863"/>
            </a:xfrm>
          </p:grpSpPr>
          <p:sp>
            <p:nvSpPr>
              <p:cNvPr id="1400" name="Google Shape;1400;p62"/>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2"/>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62"/>
            <p:cNvGrpSpPr/>
            <p:nvPr/>
          </p:nvGrpSpPr>
          <p:grpSpPr>
            <a:xfrm>
              <a:off x="2760123" y="3910770"/>
              <a:ext cx="71537" cy="306693"/>
              <a:chOff x="2760123" y="3910770"/>
              <a:chExt cx="71537" cy="306693"/>
            </a:xfrm>
          </p:grpSpPr>
          <p:sp>
            <p:nvSpPr>
              <p:cNvPr id="1403" name="Google Shape;1403;p62"/>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2"/>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 name="Google Shape;1405;p62"/>
            <p:cNvGrpSpPr/>
            <p:nvPr/>
          </p:nvGrpSpPr>
          <p:grpSpPr>
            <a:xfrm>
              <a:off x="2669352" y="3958153"/>
              <a:ext cx="71537" cy="259310"/>
              <a:chOff x="2669352" y="3958153"/>
              <a:chExt cx="71537" cy="259310"/>
            </a:xfrm>
          </p:grpSpPr>
          <p:sp>
            <p:nvSpPr>
              <p:cNvPr id="1406" name="Google Shape;1406;p62"/>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2"/>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62"/>
            <p:cNvGrpSpPr/>
            <p:nvPr/>
          </p:nvGrpSpPr>
          <p:grpSpPr>
            <a:xfrm>
              <a:off x="2578561" y="4005323"/>
              <a:ext cx="71537" cy="212140"/>
              <a:chOff x="2578561" y="4005323"/>
              <a:chExt cx="71537" cy="212140"/>
            </a:xfrm>
          </p:grpSpPr>
          <p:sp>
            <p:nvSpPr>
              <p:cNvPr id="1409" name="Google Shape;1409;p62"/>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2"/>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62"/>
            <p:cNvGrpSpPr/>
            <p:nvPr/>
          </p:nvGrpSpPr>
          <p:grpSpPr>
            <a:xfrm>
              <a:off x="2488002" y="4052705"/>
              <a:ext cx="71305" cy="164758"/>
              <a:chOff x="2488002" y="4052705"/>
              <a:chExt cx="71305" cy="164758"/>
            </a:xfrm>
          </p:grpSpPr>
          <p:sp>
            <p:nvSpPr>
              <p:cNvPr id="1412" name="Google Shape;1412;p62"/>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2"/>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62"/>
            <p:cNvGrpSpPr/>
            <p:nvPr/>
          </p:nvGrpSpPr>
          <p:grpSpPr>
            <a:xfrm>
              <a:off x="2397212" y="4100088"/>
              <a:ext cx="71537" cy="117376"/>
              <a:chOff x="2397212" y="4100088"/>
              <a:chExt cx="71537" cy="117376"/>
            </a:xfrm>
          </p:grpSpPr>
          <p:sp>
            <p:nvSpPr>
              <p:cNvPr id="1415" name="Google Shape;1415;p62"/>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2"/>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62"/>
            <p:cNvGrpSpPr/>
            <p:nvPr/>
          </p:nvGrpSpPr>
          <p:grpSpPr>
            <a:xfrm>
              <a:off x="2306421" y="4147258"/>
              <a:ext cx="71537" cy="70205"/>
              <a:chOff x="2306421" y="4147258"/>
              <a:chExt cx="71537" cy="70205"/>
            </a:xfrm>
          </p:grpSpPr>
          <p:sp>
            <p:nvSpPr>
              <p:cNvPr id="1418" name="Google Shape;1418;p62"/>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2"/>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20" name="Google Shape;1420;p62"/>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2"/>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2"/>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2"/>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2"/>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2"/>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2"/>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2"/>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2"/>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2"/>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2"/>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2"/>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2"/>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2"/>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2"/>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2"/>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2"/>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2"/>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2"/>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2"/>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2"/>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2"/>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2"/>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2"/>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2"/>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2"/>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2"/>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2"/>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2"/>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2"/>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2"/>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2"/>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2"/>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2"/>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2"/>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 name="Google Shape;1455;p62"/>
          <p:cNvGrpSpPr/>
          <p:nvPr/>
        </p:nvGrpSpPr>
        <p:grpSpPr>
          <a:xfrm>
            <a:off x="6227888" y="1898371"/>
            <a:ext cx="1882438" cy="1143564"/>
            <a:chOff x="2529950" y="4155175"/>
            <a:chExt cx="1137425" cy="690975"/>
          </a:xfrm>
        </p:grpSpPr>
        <p:sp>
          <p:nvSpPr>
            <p:cNvPr id="1456" name="Google Shape;1456;p62"/>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2"/>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2"/>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2"/>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2"/>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2"/>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2"/>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2"/>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2"/>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2"/>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2"/>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2"/>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2"/>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2"/>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2"/>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2"/>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2"/>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2"/>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2"/>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2"/>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2"/>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2"/>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2"/>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2"/>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2"/>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2"/>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2"/>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2"/>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2"/>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2"/>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2"/>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2"/>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2"/>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2"/>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2"/>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2"/>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2"/>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2"/>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2"/>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2"/>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2"/>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2"/>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2"/>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2"/>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2"/>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2"/>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2"/>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2"/>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2"/>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2"/>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2"/>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2"/>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2"/>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2"/>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2"/>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2"/>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2"/>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2"/>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2"/>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2"/>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2"/>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2"/>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2"/>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2"/>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2"/>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2"/>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2"/>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2"/>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2"/>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2"/>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2"/>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2"/>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2"/>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2"/>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2"/>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2"/>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2"/>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2"/>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2"/>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2"/>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2"/>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2"/>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2"/>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2"/>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2"/>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2"/>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2"/>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2"/>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2"/>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2"/>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2"/>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2"/>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2"/>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2"/>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2"/>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2"/>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2"/>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2"/>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2"/>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2"/>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2"/>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2"/>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2"/>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2"/>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2"/>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2"/>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2"/>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2"/>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2"/>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2"/>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2"/>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2"/>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2"/>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2"/>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2"/>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2"/>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2"/>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2"/>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2"/>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2"/>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2"/>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2"/>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2"/>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2"/>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2"/>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2"/>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2"/>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2"/>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2"/>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2"/>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2"/>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2"/>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2"/>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2"/>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2"/>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2"/>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2"/>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2"/>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2"/>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2"/>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2"/>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2"/>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2"/>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2"/>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2"/>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2"/>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2"/>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2"/>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2"/>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2"/>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2"/>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2"/>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2"/>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2"/>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2"/>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2"/>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2"/>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2"/>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2"/>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2"/>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2"/>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2"/>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2"/>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2"/>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2"/>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2"/>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2"/>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2"/>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2"/>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2"/>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2"/>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2"/>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2"/>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2"/>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2"/>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2"/>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2"/>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2"/>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2"/>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2"/>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2"/>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2"/>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2"/>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2"/>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2"/>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2"/>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2"/>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2"/>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2"/>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2"/>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2"/>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2"/>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2"/>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2"/>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2"/>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2"/>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2"/>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2"/>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2"/>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2"/>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2"/>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2"/>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2"/>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2"/>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2"/>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2"/>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2"/>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2"/>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2"/>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2"/>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2"/>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2"/>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2"/>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2"/>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2"/>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2"/>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2"/>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2"/>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2"/>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2"/>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2"/>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2"/>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2"/>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2"/>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2"/>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2"/>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2"/>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2"/>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2"/>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2"/>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2"/>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2"/>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2"/>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2"/>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2"/>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2"/>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2"/>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2"/>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2"/>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2"/>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2"/>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2"/>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2"/>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2"/>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2"/>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2"/>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2"/>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2"/>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2"/>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2"/>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2"/>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2"/>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2"/>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2"/>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2"/>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2"/>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2"/>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2"/>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2"/>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2"/>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2"/>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2"/>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2"/>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2"/>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2"/>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2"/>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2"/>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2"/>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2"/>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2"/>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2"/>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2"/>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2"/>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2"/>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2"/>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2"/>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2"/>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2"/>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2"/>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2"/>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2"/>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2"/>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2"/>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2"/>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2"/>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2"/>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2"/>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2"/>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2"/>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2"/>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2"/>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2"/>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2"/>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2"/>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2"/>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2"/>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2"/>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2"/>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2"/>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2"/>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2"/>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2"/>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2"/>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2"/>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2"/>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2"/>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2"/>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2"/>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2"/>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2"/>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2"/>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2"/>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2"/>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2"/>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2"/>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2"/>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2"/>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2"/>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2"/>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2"/>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2"/>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2"/>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2"/>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2"/>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2"/>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2"/>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2"/>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2"/>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2"/>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2"/>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2"/>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2"/>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2"/>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2"/>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2"/>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2"/>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2"/>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2"/>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2"/>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2"/>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2"/>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2"/>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2"/>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2"/>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2"/>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2"/>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2"/>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2"/>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2"/>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2"/>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2"/>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2"/>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2"/>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2"/>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2"/>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2"/>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2"/>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2"/>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2"/>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2"/>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2"/>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2"/>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2"/>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2"/>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2"/>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2"/>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2"/>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2"/>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2"/>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2"/>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2"/>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2"/>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2"/>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2"/>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2"/>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2"/>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2"/>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2"/>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2"/>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2"/>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2"/>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2"/>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2"/>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2"/>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2"/>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2"/>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2"/>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2"/>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2"/>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2"/>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2"/>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2"/>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2"/>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2"/>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2"/>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2"/>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2"/>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2"/>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2"/>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2"/>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2"/>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2"/>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2"/>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2"/>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2"/>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2"/>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2"/>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2"/>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2"/>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2"/>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2"/>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2"/>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2"/>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2"/>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2"/>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2"/>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2"/>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2"/>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2"/>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2"/>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2"/>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2"/>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2"/>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2"/>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2"/>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2"/>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2"/>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2"/>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2"/>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2"/>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2"/>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2"/>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2"/>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2"/>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2"/>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2"/>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2"/>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2"/>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2"/>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2"/>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2"/>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2"/>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2"/>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2"/>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2"/>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2"/>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2"/>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2"/>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2"/>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2"/>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2"/>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2"/>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2"/>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2"/>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2"/>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2"/>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2"/>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2"/>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2"/>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2"/>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2"/>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2"/>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2"/>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2"/>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2"/>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2"/>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2"/>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2"/>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2"/>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2"/>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2"/>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2"/>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2"/>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2"/>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2"/>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2"/>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2"/>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2"/>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2"/>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2"/>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2"/>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2"/>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2"/>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2"/>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2"/>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2"/>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2"/>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2"/>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2"/>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2"/>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2"/>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2"/>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2"/>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2"/>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2"/>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2"/>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2"/>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2"/>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2"/>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2"/>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2"/>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2"/>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2"/>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2"/>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2"/>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2"/>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2"/>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2"/>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2"/>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2"/>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2"/>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2"/>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2"/>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2"/>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2"/>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2"/>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2"/>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2"/>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2"/>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2"/>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2"/>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2"/>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2"/>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2"/>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2"/>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2"/>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2"/>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2"/>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2"/>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2"/>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2"/>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2"/>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2"/>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2"/>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2"/>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2"/>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2"/>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2"/>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2"/>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2"/>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2"/>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2"/>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2"/>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2"/>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2"/>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2"/>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2"/>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2"/>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2"/>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2"/>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2"/>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2"/>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2"/>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2"/>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2"/>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2"/>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2"/>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2"/>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2"/>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2"/>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2"/>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2"/>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2"/>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2"/>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2"/>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2"/>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2"/>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2"/>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2"/>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2"/>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2"/>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2"/>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2"/>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2"/>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2"/>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2"/>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2"/>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2"/>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2"/>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2"/>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2"/>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2"/>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2"/>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2"/>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2"/>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2"/>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2"/>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2"/>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2"/>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2"/>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2"/>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2"/>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2"/>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2"/>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2"/>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2"/>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2"/>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2"/>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2"/>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2"/>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2"/>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2"/>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2"/>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2"/>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2"/>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2"/>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2"/>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2"/>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2"/>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2"/>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2"/>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2"/>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2"/>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2"/>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2"/>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2"/>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2"/>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2"/>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2"/>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2"/>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2"/>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2"/>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2"/>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2"/>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2"/>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2"/>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2"/>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2"/>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2"/>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2"/>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2"/>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2"/>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2"/>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2"/>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2"/>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2"/>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2"/>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2"/>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2"/>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2"/>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2"/>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2"/>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2"/>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2"/>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2"/>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2"/>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2"/>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2"/>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2"/>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2"/>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2"/>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2"/>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2"/>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2"/>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2"/>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2"/>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2"/>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2"/>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2"/>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2"/>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2"/>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2"/>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2"/>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2"/>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2"/>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2"/>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2"/>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2"/>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2"/>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2"/>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2"/>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2"/>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2"/>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2"/>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2"/>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2"/>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2"/>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2"/>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2"/>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2"/>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2"/>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2"/>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2"/>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2"/>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2"/>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2"/>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2"/>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2"/>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2"/>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2"/>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2"/>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2"/>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2"/>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2"/>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2"/>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2"/>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2"/>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2"/>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2"/>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2"/>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2"/>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2"/>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2"/>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2"/>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2"/>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2"/>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2"/>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2"/>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2"/>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2"/>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2"/>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2"/>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2"/>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2"/>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2"/>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2"/>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2"/>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2"/>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2"/>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2"/>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2"/>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2"/>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2"/>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2"/>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2"/>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2"/>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2"/>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2"/>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2"/>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2"/>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2"/>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2"/>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2"/>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2"/>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2"/>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2"/>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2"/>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2"/>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2"/>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2"/>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2"/>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2"/>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2"/>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2"/>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2"/>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2"/>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2"/>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2"/>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2"/>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2"/>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2"/>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2"/>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2"/>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2"/>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2"/>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2"/>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2"/>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2"/>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2"/>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2"/>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2"/>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2"/>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2"/>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2"/>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2"/>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2"/>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2"/>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2"/>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2"/>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2"/>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2"/>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2"/>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2"/>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2"/>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2"/>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2"/>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2"/>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2"/>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2"/>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2"/>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2"/>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2"/>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2"/>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2"/>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2"/>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2"/>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2"/>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2"/>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2"/>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2"/>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2"/>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2"/>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2"/>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2"/>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2"/>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2"/>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2"/>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2"/>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2"/>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2"/>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2"/>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2"/>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2"/>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2"/>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2"/>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2"/>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2"/>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2"/>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2"/>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2"/>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2"/>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2"/>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2"/>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2"/>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2"/>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2"/>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2"/>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2"/>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2"/>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2"/>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2"/>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2"/>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2"/>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2"/>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2"/>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2"/>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2"/>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2"/>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2"/>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2"/>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2"/>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2"/>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2"/>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2"/>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2"/>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2"/>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2"/>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2"/>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2"/>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2"/>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2"/>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2"/>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2"/>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2"/>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2"/>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2"/>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2"/>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2"/>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2"/>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2"/>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2"/>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2"/>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2"/>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2"/>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2"/>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2"/>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2"/>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2"/>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2"/>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2"/>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2"/>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2"/>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2"/>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2"/>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2"/>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2"/>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2"/>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2"/>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2"/>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2"/>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2"/>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2"/>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2"/>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2"/>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2"/>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2"/>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2"/>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2"/>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2"/>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2"/>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2"/>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2"/>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2"/>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2"/>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2"/>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2"/>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2"/>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2"/>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2"/>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2"/>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2"/>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2"/>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2"/>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2"/>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2"/>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2"/>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2"/>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2"/>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2"/>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2"/>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2"/>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2"/>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2"/>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2"/>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2"/>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2"/>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2"/>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2"/>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2"/>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2"/>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2"/>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2"/>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2"/>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2"/>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2"/>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2"/>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2"/>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2"/>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2"/>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2"/>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2"/>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2"/>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2"/>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2"/>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2"/>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2"/>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2"/>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2"/>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2"/>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2"/>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2"/>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2"/>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2"/>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2"/>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2"/>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2"/>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2"/>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2"/>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2"/>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2"/>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2"/>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2"/>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2"/>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2"/>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2"/>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2"/>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2"/>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2"/>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2"/>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 name="Google Shape;2409;p62"/>
          <p:cNvGrpSpPr/>
          <p:nvPr/>
        </p:nvGrpSpPr>
        <p:grpSpPr>
          <a:xfrm>
            <a:off x="3739420" y="2325786"/>
            <a:ext cx="299053" cy="288720"/>
            <a:chOff x="2127141" y="3043500"/>
            <a:chExt cx="422629" cy="408027"/>
          </a:xfrm>
        </p:grpSpPr>
        <p:grpSp>
          <p:nvGrpSpPr>
            <p:cNvPr id="2410" name="Google Shape;2410;p62"/>
            <p:cNvGrpSpPr/>
            <p:nvPr/>
          </p:nvGrpSpPr>
          <p:grpSpPr>
            <a:xfrm>
              <a:off x="2127141" y="3048223"/>
              <a:ext cx="418743" cy="403304"/>
              <a:chOff x="2101363" y="3048223"/>
              <a:chExt cx="418743" cy="403304"/>
            </a:xfrm>
          </p:grpSpPr>
          <p:sp>
            <p:nvSpPr>
              <p:cNvPr id="2411" name="Google Shape;2411;p62"/>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2"/>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62"/>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2"/>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5" name="Google Shape;2415;p62"/>
          <p:cNvGrpSpPr/>
          <p:nvPr/>
        </p:nvGrpSpPr>
        <p:grpSpPr>
          <a:xfrm>
            <a:off x="6204707" y="3202278"/>
            <a:ext cx="1928879" cy="1118124"/>
            <a:chOff x="1397225" y="1410350"/>
            <a:chExt cx="4786300" cy="2774500"/>
          </a:xfrm>
        </p:grpSpPr>
        <p:grpSp>
          <p:nvGrpSpPr>
            <p:cNvPr id="2416" name="Google Shape;2416;p62"/>
            <p:cNvGrpSpPr/>
            <p:nvPr/>
          </p:nvGrpSpPr>
          <p:grpSpPr>
            <a:xfrm>
              <a:off x="4293400" y="2574725"/>
              <a:ext cx="84425" cy="80100"/>
              <a:chOff x="4293400" y="2574725"/>
              <a:chExt cx="84425" cy="80100"/>
            </a:xfrm>
          </p:grpSpPr>
          <p:sp>
            <p:nvSpPr>
              <p:cNvPr id="2417" name="Google Shape;2417;p6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418" name="Google Shape;2418;p6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9" name="Google Shape;2419;p62"/>
            <p:cNvGrpSpPr/>
            <p:nvPr/>
          </p:nvGrpSpPr>
          <p:grpSpPr>
            <a:xfrm>
              <a:off x="4000175" y="1462675"/>
              <a:ext cx="1917275" cy="1140875"/>
              <a:chOff x="4000175" y="1462675"/>
              <a:chExt cx="1917275" cy="1140875"/>
            </a:xfrm>
          </p:grpSpPr>
          <p:sp>
            <p:nvSpPr>
              <p:cNvPr id="2420" name="Google Shape;2420;p6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421" name="Google Shape;2421;p62"/>
              <p:cNvGrpSpPr/>
              <p:nvPr/>
            </p:nvGrpSpPr>
            <p:grpSpPr>
              <a:xfrm>
                <a:off x="4000175" y="1462675"/>
                <a:ext cx="1917275" cy="1140875"/>
                <a:chOff x="4000175" y="1462675"/>
                <a:chExt cx="1917275" cy="1140875"/>
              </a:xfrm>
            </p:grpSpPr>
            <p:sp>
              <p:nvSpPr>
                <p:cNvPr id="2422" name="Google Shape;2422;p6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423" name="Google Shape;2423;p6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8" name="Google Shape;2428;p62"/>
            <p:cNvGrpSpPr/>
            <p:nvPr/>
          </p:nvGrpSpPr>
          <p:grpSpPr>
            <a:xfrm>
              <a:off x="3960625" y="2587825"/>
              <a:ext cx="94050" cy="104125"/>
              <a:chOff x="3960625" y="2587825"/>
              <a:chExt cx="94050" cy="104125"/>
            </a:xfrm>
          </p:grpSpPr>
          <p:sp>
            <p:nvSpPr>
              <p:cNvPr id="2429" name="Google Shape;2429;p6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430" name="Google Shape;2430;p6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62"/>
            <p:cNvGrpSpPr/>
            <p:nvPr/>
          </p:nvGrpSpPr>
          <p:grpSpPr>
            <a:xfrm>
              <a:off x="3765350" y="2500900"/>
              <a:ext cx="173600" cy="187925"/>
              <a:chOff x="3765350" y="2500900"/>
              <a:chExt cx="173600" cy="187925"/>
            </a:xfrm>
          </p:grpSpPr>
          <p:sp>
            <p:nvSpPr>
              <p:cNvPr id="2432" name="Google Shape;2432;p6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433" name="Google Shape;2433;p6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8" name="Google Shape;2438;p62"/>
            <p:cNvGrpSpPr/>
            <p:nvPr/>
          </p:nvGrpSpPr>
          <p:grpSpPr>
            <a:xfrm>
              <a:off x="3750475" y="2481850"/>
              <a:ext cx="85125" cy="51800"/>
              <a:chOff x="3750475" y="2481850"/>
              <a:chExt cx="85125" cy="51800"/>
            </a:xfrm>
          </p:grpSpPr>
          <p:sp>
            <p:nvSpPr>
              <p:cNvPr id="2439" name="Google Shape;2439;p6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441" name="Google Shape;2441;p62"/>
            <p:cNvGrpSpPr/>
            <p:nvPr/>
          </p:nvGrpSpPr>
          <p:grpSpPr>
            <a:xfrm>
              <a:off x="3627175" y="2432450"/>
              <a:ext cx="172100" cy="169075"/>
              <a:chOff x="3627175" y="2432450"/>
              <a:chExt cx="172100" cy="169075"/>
            </a:xfrm>
          </p:grpSpPr>
          <p:sp>
            <p:nvSpPr>
              <p:cNvPr id="2442" name="Google Shape;2442;p6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444" name="Google Shape;2444;p6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445" name="Google Shape;2445;p62"/>
            <p:cNvGrpSpPr/>
            <p:nvPr/>
          </p:nvGrpSpPr>
          <p:grpSpPr>
            <a:xfrm>
              <a:off x="3561536" y="2585450"/>
              <a:ext cx="61539" cy="99045"/>
              <a:chOff x="3561536" y="2585450"/>
              <a:chExt cx="61539" cy="99045"/>
            </a:xfrm>
          </p:grpSpPr>
          <p:sp>
            <p:nvSpPr>
              <p:cNvPr id="2446" name="Google Shape;2446;p6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448" name="Google Shape;2448;p62"/>
            <p:cNvGrpSpPr/>
            <p:nvPr/>
          </p:nvGrpSpPr>
          <p:grpSpPr>
            <a:xfrm>
              <a:off x="3906325" y="1984500"/>
              <a:ext cx="156075" cy="262825"/>
              <a:chOff x="3906325" y="1984500"/>
              <a:chExt cx="156075" cy="262825"/>
            </a:xfrm>
          </p:grpSpPr>
          <p:sp>
            <p:nvSpPr>
              <p:cNvPr id="2449" name="Google Shape;2449;p6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450" name="Google Shape;2450;p6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62"/>
            <p:cNvGrpSpPr/>
            <p:nvPr/>
          </p:nvGrpSpPr>
          <p:grpSpPr>
            <a:xfrm>
              <a:off x="1397225" y="1637375"/>
              <a:ext cx="1401575" cy="1228250"/>
              <a:chOff x="1397225" y="1637375"/>
              <a:chExt cx="1401575" cy="1228250"/>
            </a:xfrm>
          </p:grpSpPr>
          <p:sp>
            <p:nvSpPr>
              <p:cNvPr id="2452" name="Google Shape;2452;p6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453" name="Google Shape;2453;p62"/>
              <p:cNvGrpSpPr/>
              <p:nvPr/>
            </p:nvGrpSpPr>
            <p:grpSpPr>
              <a:xfrm>
                <a:off x="1397225" y="1637375"/>
                <a:ext cx="1398775" cy="1228250"/>
                <a:chOff x="1397225" y="1637375"/>
                <a:chExt cx="1398775" cy="1228250"/>
              </a:xfrm>
            </p:grpSpPr>
            <p:sp>
              <p:nvSpPr>
                <p:cNvPr id="2454" name="Google Shape;2454;p6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56" name="Google Shape;2456;p62"/>
            <p:cNvGrpSpPr/>
            <p:nvPr/>
          </p:nvGrpSpPr>
          <p:grpSpPr>
            <a:xfrm>
              <a:off x="2605700" y="3152850"/>
              <a:ext cx="594125" cy="616250"/>
              <a:chOff x="2605700" y="3152850"/>
              <a:chExt cx="594125" cy="616250"/>
            </a:xfrm>
          </p:grpSpPr>
          <p:sp>
            <p:nvSpPr>
              <p:cNvPr id="2457" name="Google Shape;2457;p6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458" name="Google Shape;2458;p6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62"/>
            <p:cNvGrpSpPr/>
            <p:nvPr/>
          </p:nvGrpSpPr>
          <p:grpSpPr>
            <a:xfrm>
              <a:off x="2680375" y="3423800"/>
              <a:ext cx="182975" cy="761050"/>
              <a:chOff x="2680375" y="3423800"/>
              <a:chExt cx="182975" cy="761050"/>
            </a:xfrm>
          </p:grpSpPr>
          <p:sp>
            <p:nvSpPr>
              <p:cNvPr id="2460" name="Google Shape;2460;p6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461" name="Google Shape;2461;p6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62"/>
            <p:cNvGrpSpPr/>
            <p:nvPr/>
          </p:nvGrpSpPr>
          <p:grpSpPr>
            <a:xfrm>
              <a:off x="3918000" y="3561900"/>
              <a:ext cx="236225" cy="207100"/>
              <a:chOff x="3918000" y="3561900"/>
              <a:chExt cx="236225" cy="207100"/>
            </a:xfrm>
          </p:grpSpPr>
          <p:sp>
            <p:nvSpPr>
              <p:cNvPr id="2463" name="Google Shape;2463;p6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464" name="Google Shape;2464;p6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5" name="Google Shape;2465;p62"/>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2"/>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2"/>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62"/>
            <p:cNvGrpSpPr/>
            <p:nvPr/>
          </p:nvGrpSpPr>
          <p:grpSpPr>
            <a:xfrm>
              <a:off x="1922950" y="1410350"/>
              <a:ext cx="1252825" cy="1162875"/>
              <a:chOff x="1922950" y="1410350"/>
              <a:chExt cx="1252825" cy="1162875"/>
            </a:xfrm>
          </p:grpSpPr>
          <p:sp>
            <p:nvSpPr>
              <p:cNvPr id="2469" name="Google Shape;2469;p6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5" name="Google Shape;2485;p62"/>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2"/>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2"/>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7" name="Google Shape;2507;p62"/>
            <p:cNvGrpSpPr/>
            <p:nvPr/>
          </p:nvGrpSpPr>
          <p:grpSpPr>
            <a:xfrm>
              <a:off x="2711750" y="3572300"/>
              <a:ext cx="230725" cy="598425"/>
              <a:chOff x="2711750" y="3572300"/>
              <a:chExt cx="230725" cy="598425"/>
            </a:xfrm>
          </p:grpSpPr>
          <p:sp>
            <p:nvSpPr>
              <p:cNvPr id="2508" name="Google Shape;2508;p6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0" name="Google Shape;2510;p62"/>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1" name="Google Shape;2511;p62"/>
            <p:cNvGrpSpPr/>
            <p:nvPr/>
          </p:nvGrpSpPr>
          <p:grpSpPr>
            <a:xfrm>
              <a:off x="3781475" y="1624825"/>
              <a:ext cx="153300" cy="166375"/>
              <a:chOff x="3781475" y="1624825"/>
              <a:chExt cx="153300" cy="166375"/>
            </a:xfrm>
          </p:grpSpPr>
          <p:sp>
            <p:nvSpPr>
              <p:cNvPr id="2512" name="Google Shape;2512;p6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6" name="Google Shape;2516;p62"/>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2"/>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2"/>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3" name="Google Shape;2523;p62"/>
            <p:cNvGrpSpPr/>
            <p:nvPr/>
          </p:nvGrpSpPr>
          <p:grpSpPr>
            <a:xfrm>
              <a:off x="5068275" y="3161675"/>
              <a:ext cx="664875" cy="222850"/>
              <a:chOff x="5068275" y="3161675"/>
              <a:chExt cx="664875" cy="222850"/>
            </a:xfrm>
          </p:grpSpPr>
          <p:sp>
            <p:nvSpPr>
              <p:cNvPr id="2524" name="Google Shape;2524;p6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8" name="Google Shape;2528;p62"/>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2"/>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2"/>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2"/>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2"/>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2"/>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2"/>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2"/>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2"/>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2"/>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2"/>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2"/>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2"/>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2"/>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2"/>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2"/>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2"/>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2"/>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2"/>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2"/>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2"/>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2"/>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2"/>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2"/>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2"/>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2"/>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2"/>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7" name="Google Shape;2557;p62"/>
            <p:cNvGrpSpPr/>
            <p:nvPr/>
          </p:nvGrpSpPr>
          <p:grpSpPr>
            <a:xfrm>
              <a:off x="3586375" y="2281300"/>
              <a:ext cx="125025" cy="175275"/>
              <a:chOff x="3586375" y="2281300"/>
              <a:chExt cx="125025" cy="175275"/>
            </a:xfrm>
          </p:grpSpPr>
          <p:sp>
            <p:nvSpPr>
              <p:cNvPr id="2558" name="Google Shape;2558;p6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0" name="Google Shape;2560;p62"/>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1" name="Google Shape;2561;p62"/>
            <p:cNvGrpSpPr/>
            <p:nvPr/>
          </p:nvGrpSpPr>
          <p:grpSpPr>
            <a:xfrm>
              <a:off x="5298975" y="3412225"/>
              <a:ext cx="576450" cy="616225"/>
              <a:chOff x="5298975" y="3412225"/>
              <a:chExt cx="576450" cy="616225"/>
            </a:xfrm>
          </p:grpSpPr>
          <p:sp>
            <p:nvSpPr>
              <p:cNvPr id="2562" name="Google Shape;2562;p6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62"/>
            <p:cNvGrpSpPr/>
            <p:nvPr/>
          </p:nvGrpSpPr>
          <p:grpSpPr>
            <a:xfrm>
              <a:off x="5952300" y="3852150"/>
              <a:ext cx="231225" cy="287200"/>
              <a:chOff x="5952300" y="3852150"/>
              <a:chExt cx="231225" cy="287200"/>
            </a:xfrm>
          </p:grpSpPr>
          <p:sp>
            <p:nvSpPr>
              <p:cNvPr id="2565" name="Google Shape;2565;p6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7" name="Google Shape;2567;p62"/>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2"/>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2"/>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2"/>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2"/>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2"/>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2"/>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2"/>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5" name="Google Shape;2575;p62"/>
            <p:cNvGrpSpPr/>
            <p:nvPr/>
          </p:nvGrpSpPr>
          <p:grpSpPr>
            <a:xfrm>
              <a:off x="4842300" y="3099950"/>
              <a:ext cx="31425" cy="59650"/>
              <a:chOff x="4842300" y="3099950"/>
              <a:chExt cx="31425" cy="59650"/>
            </a:xfrm>
          </p:grpSpPr>
          <p:sp>
            <p:nvSpPr>
              <p:cNvPr id="2576" name="Google Shape;2576;p6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0" name="Google Shape;2580;p62"/>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2"/>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2"/>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2"/>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2"/>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2"/>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2"/>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2"/>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8" name="Google Shape;2588;p62"/>
            <p:cNvGrpSpPr/>
            <p:nvPr/>
          </p:nvGrpSpPr>
          <p:grpSpPr>
            <a:xfrm>
              <a:off x="3866750" y="2520350"/>
              <a:ext cx="78475" cy="60700"/>
              <a:chOff x="3866750" y="2520350"/>
              <a:chExt cx="78475" cy="60700"/>
            </a:xfrm>
          </p:grpSpPr>
          <p:sp>
            <p:nvSpPr>
              <p:cNvPr id="2589" name="Google Shape;2589;p6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3" name="Google Shape;2593;p62"/>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2"/>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2"/>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2"/>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2"/>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2"/>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2"/>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2"/>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2"/>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2"/>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2"/>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2"/>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2"/>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2"/>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2"/>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2"/>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2"/>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2"/>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2"/>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2"/>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2"/>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2"/>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2"/>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2"/>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2"/>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2"/>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2"/>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2"/>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2"/>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2"/>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2"/>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2"/>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2"/>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2"/>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2"/>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2"/>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2"/>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2"/>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2"/>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2"/>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2"/>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5" name="Google Shape;2635;p62"/>
            <p:cNvGrpSpPr/>
            <p:nvPr/>
          </p:nvGrpSpPr>
          <p:grpSpPr>
            <a:xfrm>
              <a:off x="3450375" y="3038225"/>
              <a:ext cx="132875" cy="99400"/>
              <a:chOff x="3450375" y="3038225"/>
              <a:chExt cx="132875" cy="99400"/>
            </a:xfrm>
          </p:grpSpPr>
          <p:sp>
            <p:nvSpPr>
              <p:cNvPr id="2636" name="Google Shape;2636;p6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8" name="Google Shape;2638;p62"/>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2"/>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2"/>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2"/>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2"/>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2"/>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2"/>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2"/>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2"/>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2"/>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2"/>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2"/>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2"/>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2"/>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2"/>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2"/>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2"/>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2"/>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2"/>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2"/>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2"/>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2"/>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2"/>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2"/>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2"/>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2"/>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2"/>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2"/>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2"/>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2"/>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2"/>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2"/>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3" name="Google Shape;2673;p62"/>
          <p:cNvGrpSpPr/>
          <p:nvPr/>
        </p:nvGrpSpPr>
        <p:grpSpPr>
          <a:xfrm>
            <a:off x="4073623" y="3195884"/>
            <a:ext cx="1990503" cy="1173794"/>
            <a:chOff x="4714886" y="3271938"/>
            <a:chExt cx="1202721" cy="709241"/>
          </a:xfrm>
        </p:grpSpPr>
        <p:grpSp>
          <p:nvGrpSpPr>
            <p:cNvPr id="2674" name="Google Shape;2674;p62"/>
            <p:cNvGrpSpPr/>
            <p:nvPr/>
          </p:nvGrpSpPr>
          <p:grpSpPr>
            <a:xfrm>
              <a:off x="4714886" y="3271938"/>
              <a:ext cx="1202721" cy="709241"/>
              <a:chOff x="2514225" y="4239175"/>
              <a:chExt cx="2084800" cy="1229400"/>
            </a:xfrm>
          </p:grpSpPr>
          <p:sp>
            <p:nvSpPr>
              <p:cNvPr id="2675" name="Google Shape;2675;p62"/>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2"/>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2"/>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2"/>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2"/>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2"/>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2"/>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2"/>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2"/>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2"/>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2"/>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2"/>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2"/>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2"/>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2"/>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2"/>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2"/>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2"/>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2"/>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2"/>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2"/>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2"/>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2"/>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2"/>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2"/>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2"/>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2"/>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2"/>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2"/>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2"/>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2"/>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2"/>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2"/>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2"/>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2"/>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2"/>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2"/>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2"/>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2"/>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2"/>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2"/>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2"/>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2"/>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2"/>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2"/>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2"/>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2"/>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2"/>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2"/>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2"/>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2"/>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2"/>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2"/>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2"/>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2"/>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2"/>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2"/>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2"/>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2"/>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2"/>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2"/>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2"/>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2"/>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2"/>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2"/>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2"/>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2"/>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2"/>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2"/>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2"/>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2"/>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2"/>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2"/>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2"/>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2"/>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2"/>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2"/>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2"/>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2"/>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2"/>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2"/>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2"/>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2"/>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2"/>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2"/>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2"/>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2"/>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2"/>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2"/>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2"/>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2"/>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2"/>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2"/>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2"/>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2"/>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2"/>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2"/>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2"/>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2"/>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2"/>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2"/>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2"/>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2"/>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2"/>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2"/>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2"/>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2"/>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2"/>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2"/>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2"/>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2"/>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2"/>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2"/>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2"/>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2"/>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2"/>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2"/>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2"/>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2"/>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2"/>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2"/>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2"/>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2"/>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2"/>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2"/>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2"/>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2"/>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2"/>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2"/>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2"/>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2"/>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2"/>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2"/>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2"/>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2"/>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2"/>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2"/>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2"/>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2"/>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2"/>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2"/>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2"/>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2"/>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2"/>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2"/>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2"/>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2"/>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2"/>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2"/>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2"/>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2"/>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2"/>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2"/>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2"/>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2"/>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2"/>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2"/>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2"/>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2"/>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2"/>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2"/>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2"/>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2"/>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2"/>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2"/>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2"/>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2"/>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2"/>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2"/>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2"/>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2"/>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2"/>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2"/>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2"/>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2"/>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2"/>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2"/>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2"/>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2"/>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2"/>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2"/>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2"/>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2"/>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2"/>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2"/>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2"/>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2"/>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2"/>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2"/>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2"/>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2"/>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2"/>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2"/>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2"/>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2"/>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2"/>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2"/>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2"/>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2"/>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2"/>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2"/>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2"/>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2"/>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2"/>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2"/>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2"/>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2"/>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2"/>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2"/>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2"/>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2"/>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2"/>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2"/>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2"/>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2"/>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2"/>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2"/>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2"/>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2"/>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2"/>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2"/>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2"/>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2"/>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2"/>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2"/>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2"/>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2"/>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2"/>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2"/>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2"/>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2"/>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2"/>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2"/>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2"/>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2"/>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2"/>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2"/>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2"/>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2"/>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2"/>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2"/>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2"/>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2"/>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2"/>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2"/>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2"/>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2"/>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2"/>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2"/>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2"/>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2"/>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2"/>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2"/>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2"/>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2"/>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2"/>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2"/>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2"/>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9" name="Google Shape;2949;p62"/>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0" name="Google Shape;2950;p62"/>
            <p:cNvGrpSpPr/>
            <p:nvPr/>
          </p:nvGrpSpPr>
          <p:grpSpPr>
            <a:xfrm>
              <a:off x="4851510" y="3282978"/>
              <a:ext cx="1028757" cy="669305"/>
              <a:chOff x="2732000" y="1526850"/>
              <a:chExt cx="1783250" cy="1160175"/>
            </a:xfrm>
          </p:grpSpPr>
          <p:sp>
            <p:nvSpPr>
              <p:cNvPr id="2951" name="Google Shape;2951;p62"/>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2"/>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2"/>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2"/>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2"/>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2"/>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2"/>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2"/>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2"/>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2"/>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2"/>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2"/>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2"/>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2"/>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2"/>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2"/>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2"/>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2"/>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2"/>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2"/>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2"/>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2"/>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2"/>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2"/>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2"/>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2"/>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2"/>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2"/>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2"/>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2"/>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2"/>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2"/>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2"/>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2"/>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2"/>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2"/>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87" name="Google Shape;2987;p62"/>
          <p:cNvGrpSpPr/>
          <p:nvPr/>
        </p:nvGrpSpPr>
        <p:grpSpPr>
          <a:xfrm>
            <a:off x="4005100" y="1921297"/>
            <a:ext cx="2127409" cy="1097580"/>
            <a:chOff x="4758945" y="2591412"/>
            <a:chExt cx="1114585" cy="575011"/>
          </a:xfrm>
        </p:grpSpPr>
        <p:grpSp>
          <p:nvGrpSpPr>
            <p:cNvPr id="2988" name="Google Shape;2988;p62"/>
            <p:cNvGrpSpPr/>
            <p:nvPr/>
          </p:nvGrpSpPr>
          <p:grpSpPr>
            <a:xfrm>
              <a:off x="4758945" y="2591412"/>
              <a:ext cx="1114585" cy="575011"/>
              <a:chOff x="4758945" y="2591412"/>
              <a:chExt cx="1114585" cy="575011"/>
            </a:xfrm>
          </p:grpSpPr>
          <p:sp>
            <p:nvSpPr>
              <p:cNvPr id="2989" name="Google Shape;2989;p62"/>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2"/>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2"/>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2"/>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2"/>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2"/>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2"/>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2"/>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2"/>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2"/>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2"/>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2"/>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2"/>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2"/>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2"/>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2"/>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5" name="Google Shape;3005;p62"/>
            <p:cNvGrpSpPr/>
            <p:nvPr/>
          </p:nvGrpSpPr>
          <p:grpSpPr>
            <a:xfrm>
              <a:off x="4760834" y="2594715"/>
              <a:ext cx="1108903" cy="517407"/>
              <a:chOff x="4760834" y="2594715"/>
              <a:chExt cx="1108903" cy="517407"/>
            </a:xfrm>
          </p:grpSpPr>
          <p:sp>
            <p:nvSpPr>
              <p:cNvPr id="3006" name="Google Shape;3006;p62"/>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2"/>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2"/>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2"/>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2"/>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2"/>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2"/>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2"/>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2"/>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2"/>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2"/>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2"/>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2"/>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2"/>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2"/>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2"/>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2"/>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2"/>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2"/>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2"/>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2"/>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2"/>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2"/>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2"/>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2"/>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2"/>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2"/>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2"/>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2"/>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2"/>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2"/>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2"/>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2"/>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2"/>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2"/>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2"/>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2"/>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2"/>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2"/>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2"/>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2"/>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2"/>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2"/>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2"/>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2"/>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2"/>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2"/>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2"/>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2"/>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2"/>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2"/>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2"/>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2"/>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2"/>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2"/>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2"/>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2"/>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2"/>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2"/>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2"/>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2"/>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2"/>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2"/>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2"/>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2"/>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2"/>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2"/>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2"/>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2"/>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2"/>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2"/>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2"/>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2"/>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2"/>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2"/>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2"/>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2"/>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2"/>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2"/>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2"/>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2"/>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2"/>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2"/>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2"/>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2"/>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2"/>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2"/>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2"/>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2"/>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2"/>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2"/>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2"/>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2"/>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2"/>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2"/>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2"/>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2"/>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2"/>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2"/>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2"/>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2"/>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2"/>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2"/>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2"/>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2"/>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2"/>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2"/>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2"/>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2"/>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2"/>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2"/>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2"/>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2"/>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2"/>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2"/>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2"/>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2"/>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2"/>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2"/>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2"/>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2"/>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2"/>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2"/>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2"/>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2"/>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2"/>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2"/>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2"/>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2"/>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2"/>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2"/>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2"/>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2"/>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2"/>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2"/>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2"/>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2"/>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2"/>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2"/>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2"/>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2"/>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2"/>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2"/>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2"/>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2"/>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2"/>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2"/>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2"/>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2"/>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2"/>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2"/>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2"/>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2"/>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2"/>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2"/>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2"/>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2"/>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2"/>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2"/>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2"/>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2"/>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2"/>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2"/>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2"/>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2"/>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2"/>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2"/>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2"/>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2"/>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2"/>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2"/>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2"/>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2"/>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2"/>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2"/>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2"/>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2"/>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2"/>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2"/>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2"/>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2"/>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2"/>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2"/>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2"/>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2"/>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2"/>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2"/>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2"/>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2"/>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2"/>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2"/>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2"/>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2"/>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2"/>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2"/>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2"/>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2"/>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2"/>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2"/>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2"/>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2"/>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2"/>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2"/>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2"/>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2"/>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2"/>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2"/>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2"/>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2"/>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2"/>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2"/>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2"/>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2"/>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2"/>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2"/>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2"/>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2"/>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2"/>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2"/>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2"/>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2"/>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2"/>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2"/>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2"/>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2"/>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2"/>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2"/>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2"/>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2"/>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2"/>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2"/>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2"/>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2"/>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2"/>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2"/>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2"/>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2"/>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2"/>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2"/>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2"/>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2"/>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2"/>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2"/>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2"/>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2"/>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2"/>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2"/>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2"/>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2"/>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2"/>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2"/>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2"/>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2"/>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2"/>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2"/>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2"/>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2"/>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2"/>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2"/>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2"/>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2"/>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2"/>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2"/>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2"/>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2"/>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2"/>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2"/>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2"/>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2"/>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2"/>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2"/>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2"/>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2"/>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2"/>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2"/>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2"/>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2"/>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2"/>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2"/>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2"/>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2"/>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2"/>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2"/>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2"/>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2"/>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2"/>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2"/>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2"/>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2"/>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2"/>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2"/>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2"/>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2"/>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2"/>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2"/>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2"/>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2"/>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2"/>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2"/>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2"/>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2"/>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2"/>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2"/>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2"/>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2"/>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2"/>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2"/>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2"/>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2"/>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2"/>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2"/>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2"/>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2"/>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9" name="Google Shape;3319;p62"/>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323"/>
        <p:cNvGrpSpPr/>
        <p:nvPr/>
      </p:nvGrpSpPr>
      <p:grpSpPr>
        <a:xfrm>
          <a:off x="0" y="0"/>
          <a:ext cx="0" cy="0"/>
          <a:chOff x="0" y="0"/>
          <a:chExt cx="0" cy="0"/>
        </a:xfrm>
      </p:grpSpPr>
      <p:sp>
        <p:nvSpPr>
          <p:cNvPr id="3324" name="Google Shape;3324;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325" name="Google Shape;3325;p63"/>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326" name="Google Shape;3326;p63"/>
          <p:cNvGrpSpPr/>
          <p:nvPr/>
        </p:nvGrpSpPr>
        <p:grpSpPr>
          <a:xfrm>
            <a:off x="3241227" y="3813430"/>
            <a:ext cx="509388" cy="508710"/>
            <a:chOff x="3514800" y="5145975"/>
            <a:chExt cx="233525" cy="233225"/>
          </a:xfrm>
        </p:grpSpPr>
        <p:sp>
          <p:nvSpPr>
            <p:cNvPr id="3327" name="Google Shape;3327;p63"/>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3"/>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3"/>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3"/>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3"/>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3"/>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3"/>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3"/>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3"/>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3"/>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3"/>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3"/>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3"/>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0" name="Google Shape;3340;p63"/>
          <p:cNvGrpSpPr/>
          <p:nvPr/>
        </p:nvGrpSpPr>
        <p:grpSpPr>
          <a:xfrm>
            <a:off x="3930816" y="2321361"/>
            <a:ext cx="474294" cy="551291"/>
            <a:chOff x="4727025" y="1332775"/>
            <a:chExt cx="59900" cy="69625"/>
          </a:xfrm>
        </p:grpSpPr>
        <p:sp>
          <p:nvSpPr>
            <p:cNvPr id="3341" name="Google Shape;3341;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3" name="Google Shape;3343;p63"/>
          <p:cNvGrpSpPr/>
          <p:nvPr/>
        </p:nvGrpSpPr>
        <p:grpSpPr>
          <a:xfrm>
            <a:off x="4544472" y="2318491"/>
            <a:ext cx="555653" cy="557031"/>
            <a:chOff x="4820425" y="1329900"/>
            <a:chExt cx="70175" cy="70350"/>
          </a:xfrm>
        </p:grpSpPr>
        <p:sp>
          <p:nvSpPr>
            <p:cNvPr id="3344" name="Google Shape;3344;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63"/>
          <p:cNvGrpSpPr/>
          <p:nvPr/>
        </p:nvGrpSpPr>
        <p:grpSpPr>
          <a:xfrm>
            <a:off x="5236315" y="2330071"/>
            <a:ext cx="582574" cy="533871"/>
            <a:chOff x="4903200" y="1331525"/>
            <a:chExt cx="73575" cy="67425"/>
          </a:xfrm>
        </p:grpSpPr>
        <p:sp>
          <p:nvSpPr>
            <p:cNvPr id="3349" name="Google Shape;3349;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63"/>
          <p:cNvGrpSpPr/>
          <p:nvPr/>
        </p:nvGrpSpPr>
        <p:grpSpPr>
          <a:xfrm>
            <a:off x="3871628" y="3071012"/>
            <a:ext cx="592670" cy="532881"/>
            <a:chOff x="4721625" y="1420750"/>
            <a:chExt cx="74850" cy="67300"/>
          </a:xfrm>
        </p:grpSpPr>
        <p:sp>
          <p:nvSpPr>
            <p:cNvPr id="3352" name="Google Shape;3352;p63"/>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3"/>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3"/>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5" name="Google Shape;3355;p63"/>
          <p:cNvGrpSpPr/>
          <p:nvPr/>
        </p:nvGrpSpPr>
        <p:grpSpPr>
          <a:xfrm>
            <a:off x="4530318" y="3039736"/>
            <a:ext cx="583960" cy="565345"/>
            <a:chOff x="4815575" y="1416800"/>
            <a:chExt cx="73750" cy="71400"/>
          </a:xfrm>
        </p:grpSpPr>
        <p:sp>
          <p:nvSpPr>
            <p:cNvPr id="3356" name="Google Shape;3356;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63"/>
          <p:cNvGrpSpPr/>
          <p:nvPr/>
        </p:nvGrpSpPr>
        <p:grpSpPr>
          <a:xfrm>
            <a:off x="5230575" y="3056166"/>
            <a:ext cx="589898" cy="504970"/>
            <a:chOff x="4902475" y="1418875"/>
            <a:chExt cx="74500" cy="63775"/>
          </a:xfrm>
        </p:grpSpPr>
        <p:sp>
          <p:nvSpPr>
            <p:cNvPr id="3360" name="Google Shape;3360;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63"/>
          <p:cNvGrpSpPr/>
          <p:nvPr/>
        </p:nvGrpSpPr>
        <p:grpSpPr>
          <a:xfrm>
            <a:off x="4540315" y="3759284"/>
            <a:ext cx="563967" cy="567127"/>
            <a:chOff x="4818100" y="1507675"/>
            <a:chExt cx="71225" cy="71625"/>
          </a:xfrm>
        </p:grpSpPr>
        <p:sp>
          <p:nvSpPr>
            <p:cNvPr id="3363" name="Google Shape;3363;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7" name="Google Shape;3367;p63"/>
          <p:cNvGrpSpPr/>
          <p:nvPr/>
        </p:nvGrpSpPr>
        <p:grpSpPr>
          <a:xfrm>
            <a:off x="3853812" y="3773537"/>
            <a:ext cx="628301" cy="588505"/>
            <a:chOff x="4721450" y="1509475"/>
            <a:chExt cx="79350" cy="74325"/>
          </a:xfrm>
        </p:grpSpPr>
        <p:sp>
          <p:nvSpPr>
            <p:cNvPr id="3368" name="Google Shape;3368;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2" name="Google Shape;3372;p63"/>
          <p:cNvGrpSpPr/>
          <p:nvPr/>
        </p:nvGrpSpPr>
        <p:grpSpPr>
          <a:xfrm>
            <a:off x="5264821" y="3757899"/>
            <a:ext cx="557038" cy="562772"/>
            <a:chOff x="4906800" y="1507500"/>
            <a:chExt cx="70350" cy="71075"/>
          </a:xfrm>
        </p:grpSpPr>
        <p:sp>
          <p:nvSpPr>
            <p:cNvPr id="3373" name="Google Shape;3373;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8" name="Google Shape;3378;p63"/>
          <p:cNvGrpSpPr/>
          <p:nvPr/>
        </p:nvGrpSpPr>
        <p:grpSpPr>
          <a:xfrm>
            <a:off x="1891420" y="3817558"/>
            <a:ext cx="501629" cy="500442"/>
            <a:chOff x="2637425" y="5179000"/>
            <a:chExt cx="196725" cy="196275"/>
          </a:xfrm>
        </p:grpSpPr>
        <p:sp>
          <p:nvSpPr>
            <p:cNvPr id="3379" name="Google Shape;3379;p63"/>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3"/>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3"/>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3"/>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3"/>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3"/>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3"/>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3"/>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3"/>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3"/>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3"/>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3"/>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3"/>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3"/>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3"/>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3"/>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3"/>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3"/>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3"/>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3"/>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3"/>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3"/>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1" name="Google Shape;3401;p63"/>
          <p:cNvGrpSpPr/>
          <p:nvPr/>
        </p:nvGrpSpPr>
        <p:grpSpPr>
          <a:xfrm>
            <a:off x="2542810" y="3793250"/>
            <a:ext cx="509395" cy="509853"/>
            <a:chOff x="3231350" y="5179700"/>
            <a:chExt cx="194775" cy="194950"/>
          </a:xfrm>
        </p:grpSpPr>
        <p:sp>
          <p:nvSpPr>
            <p:cNvPr id="3402" name="Google Shape;3402;p63"/>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3"/>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3"/>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3"/>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3"/>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3"/>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3"/>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3"/>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3"/>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3"/>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3"/>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3"/>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3"/>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3"/>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3"/>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3"/>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3"/>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3"/>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3"/>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3"/>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3"/>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3"/>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3"/>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3"/>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3"/>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3"/>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3"/>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3"/>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3"/>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3"/>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3"/>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3"/>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3"/>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3"/>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3"/>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3"/>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3"/>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3"/>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3"/>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3"/>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3"/>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3"/>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3"/>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3"/>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3"/>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3"/>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3"/>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3"/>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3"/>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3"/>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3"/>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3"/>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3"/>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3"/>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3"/>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3"/>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3"/>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3"/>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3"/>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1" name="Google Shape;3461;p63"/>
          <p:cNvGrpSpPr/>
          <p:nvPr/>
        </p:nvGrpSpPr>
        <p:grpSpPr>
          <a:xfrm>
            <a:off x="1221144" y="2343029"/>
            <a:ext cx="508123" cy="507955"/>
            <a:chOff x="1897577" y="2802432"/>
            <a:chExt cx="492176" cy="492014"/>
          </a:xfrm>
        </p:grpSpPr>
        <p:sp>
          <p:nvSpPr>
            <p:cNvPr id="3462" name="Google Shape;3462;p6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3"/>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3"/>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4" name="Google Shape;3474;p63"/>
          <p:cNvGrpSpPr/>
          <p:nvPr/>
        </p:nvGrpSpPr>
        <p:grpSpPr>
          <a:xfrm>
            <a:off x="1888175" y="3096565"/>
            <a:ext cx="508118" cy="508066"/>
            <a:chOff x="2543222" y="2802319"/>
            <a:chExt cx="492172" cy="492122"/>
          </a:xfrm>
        </p:grpSpPr>
        <p:sp>
          <p:nvSpPr>
            <p:cNvPr id="3475" name="Google Shape;3475;p63"/>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3"/>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3"/>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3"/>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3"/>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3"/>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3"/>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3"/>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3"/>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3"/>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5" name="Google Shape;3485;p63"/>
          <p:cNvGrpSpPr/>
          <p:nvPr/>
        </p:nvGrpSpPr>
        <p:grpSpPr>
          <a:xfrm>
            <a:off x="3236954" y="2338040"/>
            <a:ext cx="517934" cy="517934"/>
            <a:chOff x="3736598" y="2170606"/>
            <a:chExt cx="404889" cy="404889"/>
          </a:xfrm>
        </p:grpSpPr>
        <p:sp>
          <p:nvSpPr>
            <p:cNvPr id="3486" name="Google Shape;3486;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0" name="Google Shape;3490;p63"/>
          <p:cNvGrpSpPr/>
          <p:nvPr/>
        </p:nvGrpSpPr>
        <p:grpSpPr>
          <a:xfrm>
            <a:off x="2504015" y="2338137"/>
            <a:ext cx="586986" cy="517740"/>
            <a:chOff x="3161917" y="2170682"/>
            <a:chExt cx="458870" cy="404737"/>
          </a:xfrm>
        </p:grpSpPr>
        <p:sp>
          <p:nvSpPr>
            <p:cNvPr id="3491" name="Google Shape;3491;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4" name="Google Shape;3494;p63"/>
          <p:cNvGrpSpPr/>
          <p:nvPr/>
        </p:nvGrpSpPr>
        <p:grpSpPr>
          <a:xfrm>
            <a:off x="2527036" y="3103432"/>
            <a:ext cx="540943" cy="517963"/>
            <a:chOff x="3179914" y="2889488"/>
            <a:chExt cx="422876" cy="404911"/>
          </a:xfrm>
        </p:grpSpPr>
        <p:sp>
          <p:nvSpPr>
            <p:cNvPr id="3495" name="Google Shape;3495;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1" name="Google Shape;3501;p63"/>
          <p:cNvGrpSpPr/>
          <p:nvPr/>
        </p:nvGrpSpPr>
        <p:grpSpPr>
          <a:xfrm>
            <a:off x="3227830" y="3103348"/>
            <a:ext cx="536180" cy="518047"/>
            <a:chOff x="3729467" y="2889422"/>
            <a:chExt cx="419153" cy="404977"/>
          </a:xfrm>
        </p:grpSpPr>
        <p:sp>
          <p:nvSpPr>
            <p:cNvPr id="3502" name="Google Shape;3502;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63"/>
          <p:cNvGrpSpPr/>
          <p:nvPr/>
        </p:nvGrpSpPr>
        <p:grpSpPr>
          <a:xfrm>
            <a:off x="1863396" y="2339914"/>
            <a:ext cx="557677" cy="514185"/>
            <a:chOff x="7135920" y="3403879"/>
            <a:chExt cx="882400" cy="813584"/>
          </a:xfrm>
        </p:grpSpPr>
        <p:sp>
          <p:nvSpPr>
            <p:cNvPr id="3510" name="Google Shape;3510;p63"/>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3"/>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3"/>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3"/>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3"/>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63"/>
          <p:cNvGrpSpPr/>
          <p:nvPr/>
        </p:nvGrpSpPr>
        <p:grpSpPr>
          <a:xfrm>
            <a:off x="1240921" y="3116367"/>
            <a:ext cx="468569" cy="468447"/>
            <a:chOff x="1286994" y="2840926"/>
            <a:chExt cx="453864" cy="453745"/>
          </a:xfrm>
        </p:grpSpPr>
        <p:sp>
          <p:nvSpPr>
            <p:cNvPr id="3516" name="Google Shape;3516;p63"/>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3"/>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3"/>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3"/>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3"/>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3"/>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3"/>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3"/>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3"/>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3"/>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63"/>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3"/>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3"/>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3"/>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0" name="Google Shape;3530;p63"/>
          <p:cNvGrpSpPr/>
          <p:nvPr/>
        </p:nvGrpSpPr>
        <p:grpSpPr>
          <a:xfrm>
            <a:off x="6871147" y="2602143"/>
            <a:ext cx="160636" cy="136535"/>
            <a:chOff x="4660325" y="1866850"/>
            <a:chExt cx="68350" cy="58100"/>
          </a:xfrm>
        </p:grpSpPr>
        <p:sp>
          <p:nvSpPr>
            <p:cNvPr id="3531" name="Google Shape;3531;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63"/>
          <p:cNvGrpSpPr/>
          <p:nvPr/>
        </p:nvGrpSpPr>
        <p:grpSpPr>
          <a:xfrm>
            <a:off x="7180081" y="2627170"/>
            <a:ext cx="156817" cy="86891"/>
            <a:chOff x="4791775" y="1877500"/>
            <a:chExt cx="66725" cy="36975"/>
          </a:xfrm>
        </p:grpSpPr>
        <p:sp>
          <p:nvSpPr>
            <p:cNvPr id="3534" name="Google Shape;3534;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63"/>
          <p:cNvGrpSpPr/>
          <p:nvPr/>
        </p:nvGrpSpPr>
        <p:grpSpPr>
          <a:xfrm>
            <a:off x="7490660" y="2627170"/>
            <a:ext cx="139896" cy="86891"/>
            <a:chOff x="4923925" y="1877500"/>
            <a:chExt cx="59525" cy="36975"/>
          </a:xfrm>
        </p:grpSpPr>
        <p:sp>
          <p:nvSpPr>
            <p:cNvPr id="3537" name="Google Shape;3537;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9" name="Google Shape;3539;p63"/>
          <p:cNvGrpSpPr/>
          <p:nvPr/>
        </p:nvGrpSpPr>
        <p:grpSpPr>
          <a:xfrm>
            <a:off x="7806821" y="2609780"/>
            <a:ext cx="136488" cy="121260"/>
            <a:chOff x="5058450" y="1870100"/>
            <a:chExt cx="58075" cy="51600"/>
          </a:xfrm>
        </p:grpSpPr>
        <p:sp>
          <p:nvSpPr>
            <p:cNvPr id="3540" name="Google Shape;3540;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2" name="Google Shape;3542;p63"/>
          <p:cNvGrpSpPr/>
          <p:nvPr/>
        </p:nvGrpSpPr>
        <p:grpSpPr>
          <a:xfrm>
            <a:off x="7226262" y="3067854"/>
            <a:ext cx="97533" cy="103870"/>
            <a:chOff x="4811425" y="2065025"/>
            <a:chExt cx="41500" cy="44200"/>
          </a:xfrm>
        </p:grpSpPr>
        <p:sp>
          <p:nvSpPr>
            <p:cNvPr id="3543" name="Google Shape;3543;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63"/>
          <p:cNvGrpSpPr/>
          <p:nvPr/>
        </p:nvGrpSpPr>
        <p:grpSpPr>
          <a:xfrm>
            <a:off x="7504644" y="3067854"/>
            <a:ext cx="116629" cy="103459"/>
            <a:chOff x="4929875" y="2065025"/>
            <a:chExt cx="49625" cy="44025"/>
          </a:xfrm>
        </p:grpSpPr>
        <p:sp>
          <p:nvSpPr>
            <p:cNvPr id="3546" name="Google Shape;3546;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8" name="Google Shape;3548;p63"/>
          <p:cNvGrpSpPr/>
          <p:nvPr/>
        </p:nvGrpSpPr>
        <p:grpSpPr>
          <a:xfrm>
            <a:off x="7866692" y="3070968"/>
            <a:ext cx="67745" cy="97643"/>
            <a:chOff x="5083925" y="2066350"/>
            <a:chExt cx="28825" cy="41550"/>
          </a:xfrm>
        </p:grpSpPr>
        <p:sp>
          <p:nvSpPr>
            <p:cNvPr id="3549" name="Google Shape;3549;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1" name="Google Shape;3551;p63"/>
          <p:cNvGrpSpPr/>
          <p:nvPr/>
        </p:nvGrpSpPr>
        <p:grpSpPr>
          <a:xfrm>
            <a:off x="6869855" y="3086067"/>
            <a:ext cx="174679" cy="67445"/>
            <a:chOff x="4659775" y="2072775"/>
            <a:chExt cx="74325" cy="28700"/>
          </a:xfrm>
        </p:grpSpPr>
        <p:sp>
          <p:nvSpPr>
            <p:cNvPr id="3552" name="Google Shape;3552;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63"/>
          <p:cNvGrpSpPr/>
          <p:nvPr/>
        </p:nvGrpSpPr>
        <p:grpSpPr>
          <a:xfrm>
            <a:off x="6876200" y="2859820"/>
            <a:ext cx="161517" cy="86069"/>
            <a:chOff x="4662475" y="1976500"/>
            <a:chExt cx="68725" cy="36625"/>
          </a:xfrm>
        </p:grpSpPr>
        <p:sp>
          <p:nvSpPr>
            <p:cNvPr id="3556" name="Google Shape;3556;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9" name="Google Shape;3559;p63"/>
          <p:cNvGrpSpPr/>
          <p:nvPr/>
        </p:nvGrpSpPr>
        <p:grpSpPr>
          <a:xfrm>
            <a:off x="7800005" y="2852183"/>
            <a:ext cx="155583" cy="100874"/>
            <a:chOff x="5055550" y="1973250"/>
            <a:chExt cx="66200" cy="42925"/>
          </a:xfrm>
        </p:grpSpPr>
        <p:sp>
          <p:nvSpPr>
            <p:cNvPr id="3560" name="Google Shape;3560;p63"/>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3"/>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3"/>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63"/>
          <p:cNvGrpSpPr/>
          <p:nvPr/>
        </p:nvGrpSpPr>
        <p:grpSpPr>
          <a:xfrm>
            <a:off x="7481788" y="2863052"/>
            <a:ext cx="161047" cy="79430"/>
            <a:chOff x="4920150" y="1977875"/>
            <a:chExt cx="68525" cy="33800"/>
          </a:xfrm>
        </p:grpSpPr>
        <p:sp>
          <p:nvSpPr>
            <p:cNvPr id="3564" name="Google Shape;3564;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63"/>
          <p:cNvGrpSpPr/>
          <p:nvPr/>
        </p:nvGrpSpPr>
        <p:grpSpPr>
          <a:xfrm>
            <a:off x="7183430" y="2869514"/>
            <a:ext cx="163221" cy="66622"/>
            <a:chOff x="4793200" y="1980625"/>
            <a:chExt cx="69450" cy="28350"/>
          </a:xfrm>
        </p:grpSpPr>
        <p:sp>
          <p:nvSpPr>
            <p:cNvPr id="3568" name="Google Shape;3568;p63"/>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3"/>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3"/>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1" name="Google Shape;3571;p63"/>
          <p:cNvGrpSpPr/>
          <p:nvPr/>
        </p:nvGrpSpPr>
        <p:grpSpPr>
          <a:xfrm>
            <a:off x="6909279" y="3292397"/>
            <a:ext cx="120800" cy="123375"/>
            <a:chOff x="4676550" y="2160575"/>
            <a:chExt cx="51400" cy="52500"/>
          </a:xfrm>
        </p:grpSpPr>
        <p:sp>
          <p:nvSpPr>
            <p:cNvPr id="3572" name="Google Shape;3572;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63"/>
          <p:cNvGrpSpPr/>
          <p:nvPr/>
        </p:nvGrpSpPr>
        <p:grpSpPr>
          <a:xfrm>
            <a:off x="7124969" y="3299212"/>
            <a:ext cx="140307" cy="109804"/>
            <a:chOff x="4768325" y="2163475"/>
            <a:chExt cx="59700" cy="46725"/>
          </a:xfrm>
        </p:grpSpPr>
        <p:sp>
          <p:nvSpPr>
            <p:cNvPr id="3576" name="Google Shape;3576;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8" name="Google Shape;3578;p63"/>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3"/>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3"/>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3"/>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3"/>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3"/>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3"/>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3"/>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3"/>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3"/>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3"/>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9" name="Google Shape;3589;p63"/>
          <p:cNvGrpSpPr/>
          <p:nvPr/>
        </p:nvGrpSpPr>
        <p:grpSpPr>
          <a:xfrm>
            <a:off x="7125556" y="3511828"/>
            <a:ext cx="108814" cy="103106"/>
            <a:chOff x="4768575" y="2253950"/>
            <a:chExt cx="46300" cy="43875"/>
          </a:xfrm>
        </p:grpSpPr>
        <p:sp>
          <p:nvSpPr>
            <p:cNvPr id="3590" name="Google Shape;3590;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2" name="Google Shape;3592;p63"/>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3" name="Google Shape;3593;p63"/>
          <p:cNvGrpSpPr/>
          <p:nvPr/>
        </p:nvGrpSpPr>
        <p:grpSpPr>
          <a:xfrm>
            <a:off x="7577559" y="3933124"/>
            <a:ext cx="114043" cy="141118"/>
            <a:chOff x="4960900" y="2433225"/>
            <a:chExt cx="48525" cy="60050"/>
          </a:xfrm>
        </p:grpSpPr>
        <p:sp>
          <p:nvSpPr>
            <p:cNvPr id="3594" name="Google Shape;3594;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63"/>
          <p:cNvGrpSpPr/>
          <p:nvPr/>
        </p:nvGrpSpPr>
        <p:grpSpPr>
          <a:xfrm>
            <a:off x="7326499" y="4154964"/>
            <a:ext cx="131611" cy="138768"/>
            <a:chOff x="4854075" y="2527625"/>
            <a:chExt cx="56000" cy="59050"/>
          </a:xfrm>
        </p:grpSpPr>
        <p:sp>
          <p:nvSpPr>
            <p:cNvPr id="3597" name="Google Shape;3597;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9" name="Google Shape;3599;p63"/>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3"/>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3"/>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2" name="Google Shape;3602;p63"/>
          <p:cNvGrpSpPr/>
          <p:nvPr/>
        </p:nvGrpSpPr>
        <p:grpSpPr>
          <a:xfrm>
            <a:off x="7809758" y="3701767"/>
            <a:ext cx="95829" cy="155159"/>
            <a:chOff x="5059700" y="2334775"/>
            <a:chExt cx="40775" cy="66025"/>
          </a:xfrm>
        </p:grpSpPr>
        <p:sp>
          <p:nvSpPr>
            <p:cNvPr id="3603" name="Google Shape;3603;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2" name="Google Shape;3612;p63"/>
          <p:cNvGrpSpPr/>
          <p:nvPr/>
        </p:nvGrpSpPr>
        <p:grpSpPr>
          <a:xfrm>
            <a:off x="7573328" y="3486918"/>
            <a:ext cx="84372" cy="153338"/>
            <a:chOff x="4959100" y="2243350"/>
            <a:chExt cx="35900" cy="65250"/>
          </a:xfrm>
        </p:grpSpPr>
        <p:sp>
          <p:nvSpPr>
            <p:cNvPr id="3613" name="Google Shape;3613;p63"/>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3"/>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3"/>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3"/>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3"/>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3"/>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3"/>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3"/>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3"/>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3"/>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3"/>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3"/>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9" name="Google Shape;3629;p63"/>
          <p:cNvGrpSpPr/>
          <p:nvPr/>
        </p:nvGrpSpPr>
        <p:grpSpPr>
          <a:xfrm>
            <a:off x="7758054" y="3926309"/>
            <a:ext cx="178498" cy="154747"/>
            <a:chOff x="5037700" y="2430325"/>
            <a:chExt cx="75950" cy="65850"/>
          </a:xfrm>
        </p:grpSpPr>
        <p:sp>
          <p:nvSpPr>
            <p:cNvPr id="3630" name="Google Shape;3630;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2" name="Google Shape;3632;p63"/>
          <p:cNvGrpSpPr/>
          <p:nvPr/>
        </p:nvGrpSpPr>
        <p:grpSpPr>
          <a:xfrm>
            <a:off x="7098294" y="3718275"/>
            <a:ext cx="216160" cy="122024"/>
            <a:chOff x="4756975" y="2341800"/>
            <a:chExt cx="91975" cy="51925"/>
          </a:xfrm>
        </p:grpSpPr>
        <p:sp>
          <p:nvSpPr>
            <p:cNvPr id="3633" name="Google Shape;3633;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63"/>
          <p:cNvGrpSpPr/>
          <p:nvPr/>
        </p:nvGrpSpPr>
        <p:grpSpPr>
          <a:xfrm>
            <a:off x="7536841" y="4128468"/>
            <a:ext cx="231906" cy="191995"/>
            <a:chOff x="4943575" y="2516350"/>
            <a:chExt cx="98675" cy="81700"/>
          </a:xfrm>
        </p:grpSpPr>
        <p:sp>
          <p:nvSpPr>
            <p:cNvPr id="3654" name="Google Shape;3654;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63"/>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3"/>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3"/>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3"/>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3"/>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3"/>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3"/>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3"/>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3"/>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3"/>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3"/>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3"/>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3"/>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3"/>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3"/>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3"/>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3"/>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3"/>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3"/>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3"/>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3"/>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3"/>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3"/>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5" name="Google Shape;3755;p63"/>
          <p:cNvGrpSpPr/>
          <p:nvPr/>
        </p:nvGrpSpPr>
        <p:grpSpPr>
          <a:xfrm>
            <a:off x="1225886" y="3778145"/>
            <a:ext cx="505303" cy="503968"/>
            <a:chOff x="1190625" y="238125"/>
            <a:chExt cx="5252625" cy="5238750"/>
          </a:xfrm>
        </p:grpSpPr>
        <p:sp>
          <p:nvSpPr>
            <p:cNvPr id="3756" name="Google Shape;3756;p63"/>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3"/>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3"/>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3"/>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3"/>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3"/>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3"/>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3"/>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3"/>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3"/>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3"/>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3"/>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3"/>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3"/>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3"/>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3"/>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3"/>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3"/>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3"/>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3"/>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3"/>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3"/>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3"/>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3"/>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3"/>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3"/>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3"/>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3"/>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3"/>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3"/>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3"/>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3"/>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3"/>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3"/>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3"/>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3"/>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3"/>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3"/>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3"/>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3"/>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3"/>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3"/>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3"/>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3"/>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3"/>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3"/>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3"/>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3"/>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3"/>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3"/>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3"/>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3"/>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3"/>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3"/>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3"/>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3"/>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3"/>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3"/>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3"/>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3"/>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3"/>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3"/>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3"/>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3"/>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3"/>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3"/>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3"/>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3"/>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3"/>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3"/>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3"/>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3"/>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3"/>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3"/>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3"/>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3"/>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3"/>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3"/>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3"/>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3"/>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3"/>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3"/>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3"/>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3"/>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3"/>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3"/>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3"/>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3"/>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3"/>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3"/>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3"/>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3"/>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3"/>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3"/>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3"/>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3"/>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3"/>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3"/>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3"/>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3"/>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3"/>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3"/>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3"/>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3"/>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3"/>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3"/>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3"/>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3"/>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3"/>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3"/>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3"/>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3"/>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3"/>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3"/>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3"/>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3"/>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3"/>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3"/>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3"/>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3"/>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3"/>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3"/>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3"/>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3"/>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3"/>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3"/>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3"/>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3"/>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3"/>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3"/>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3"/>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3"/>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3"/>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3"/>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3"/>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3"/>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3"/>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3"/>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3"/>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3"/>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3"/>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3"/>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3"/>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3"/>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3"/>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3"/>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3"/>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3"/>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3"/>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3"/>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3"/>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3"/>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3"/>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3"/>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3"/>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3"/>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3"/>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3"/>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3"/>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3"/>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3"/>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3"/>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3"/>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3"/>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3"/>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3"/>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3"/>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3"/>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3"/>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3"/>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3"/>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3"/>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3"/>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3"/>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3"/>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3"/>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3"/>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3"/>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3"/>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3"/>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39"/>
        <p:cNvGrpSpPr/>
        <p:nvPr/>
      </p:nvGrpSpPr>
      <p:grpSpPr>
        <a:xfrm>
          <a:off x="0" y="0"/>
          <a:ext cx="0" cy="0"/>
          <a:chOff x="0" y="0"/>
          <a:chExt cx="0" cy="0"/>
        </a:xfrm>
      </p:grpSpPr>
      <p:sp>
        <p:nvSpPr>
          <p:cNvPr id="3940" name="Google Shape;3940;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941" name="Google Shape;3941;p64"/>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942" name="Google Shape;3942;p64"/>
          <p:cNvGrpSpPr/>
          <p:nvPr/>
        </p:nvGrpSpPr>
        <p:grpSpPr>
          <a:xfrm>
            <a:off x="1464938" y="2167205"/>
            <a:ext cx="230686" cy="202772"/>
            <a:chOff x="898875" y="244725"/>
            <a:chExt cx="481800" cy="423500"/>
          </a:xfrm>
        </p:grpSpPr>
        <p:sp>
          <p:nvSpPr>
            <p:cNvPr id="3943" name="Google Shape;3943;p64"/>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4" name="Google Shape;3944;p64"/>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5" name="Google Shape;3945;p64"/>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6" name="Google Shape;3946;p64"/>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7" name="Google Shape;3947;p64"/>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8" name="Google Shape;3948;p64"/>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49" name="Google Shape;3949;p64"/>
          <p:cNvGrpSpPr/>
          <p:nvPr/>
        </p:nvGrpSpPr>
        <p:grpSpPr>
          <a:xfrm>
            <a:off x="1763045" y="2153243"/>
            <a:ext cx="202760" cy="230698"/>
            <a:chOff x="1529350" y="258825"/>
            <a:chExt cx="423475" cy="481825"/>
          </a:xfrm>
        </p:grpSpPr>
        <p:sp>
          <p:nvSpPr>
            <p:cNvPr id="3950" name="Google Shape;3950;p64"/>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1" name="Google Shape;3951;p64"/>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52" name="Google Shape;3952;p64"/>
          <p:cNvGrpSpPr/>
          <p:nvPr/>
        </p:nvGrpSpPr>
        <p:grpSpPr>
          <a:xfrm>
            <a:off x="2030275" y="2207760"/>
            <a:ext cx="231811" cy="121663"/>
            <a:chOff x="2084325" y="363300"/>
            <a:chExt cx="484150" cy="254100"/>
          </a:xfrm>
        </p:grpSpPr>
        <p:sp>
          <p:nvSpPr>
            <p:cNvPr id="3953" name="Google Shape;3953;p64"/>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4" name="Google Shape;3954;p64"/>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55" name="Google Shape;3955;p64"/>
          <p:cNvGrpSpPr/>
          <p:nvPr/>
        </p:nvGrpSpPr>
        <p:grpSpPr>
          <a:xfrm>
            <a:off x="2335803" y="2153243"/>
            <a:ext cx="202760" cy="230698"/>
            <a:chOff x="2707500" y="249400"/>
            <a:chExt cx="423475" cy="481825"/>
          </a:xfrm>
        </p:grpSpPr>
        <p:sp>
          <p:nvSpPr>
            <p:cNvPr id="3956" name="Google Shape;3956;p64"/>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7" name="Google Shape;3957;p64"/>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58" name="Google Shape;3958;p64"/>
          <p:cNvGrpSpPr/>
          <p:nvPr/>
        </p:nvGrpSpPr>
        <p:grpSpPr>
          <a:xfrm>
            <a:off x="2617068" y="2153465"/>
            <a:ext cx="207668" cy="230255"/>
            <a:chOff x="3300325" y="249875"/>
            <a:chExt cx="433725" cy="480900"/>
          </a:xfrm>
        </p:grpSpPr>
        <p:sp>
          <p:nvSpPr>
            <p:cNvPr id="3959" name="Google Shape;3959;p64"/>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0" name="Google Shape;3960;p64"/>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1" name="Google Shape;3961;p64"/>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2" name="Google Shape;3962;p64"/>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3" name="Google Shape;3963;p64"/>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4" name="Google Shape;3964;p64"/>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65" name="Google Shape;3965;p64"/>
          <p:cNvGrpSpPr/>
          <p:nvPr/>
        </p:nvGrpSpPr>
        <p:grpSpPr>
          <a:xfrm>
            <a:off x="2881653" y="2153411"/>
            <a:ext cx="239603" cy="230363"/>
            <a:chOff x="3854700" y="249750"/>
            <a:chExt cx="500425" cy="481125"/>
          </a:xfrm>
        </p:grpSpPr>
        <p:sp>
          <p:nvSpPr>
            <p:cNvPr id="3966" name="Google Shape;3966;p64"/>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7" name="Google Shape;3967;p64"/>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8" name="Google Shape;3968;p64"/>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9" name="Google Shape;3969;p64"/>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0" name="Google Shape;3970;p64"/>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1" name="Google Shape;3971;p64"/>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2" name="Google Shape;3972;p64"/>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3" name="Google Shape;3973;p64"/>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74" name="Google Shape;3974;p64"/>
          <p:cNvGrpSpPr/>
          <p:nvPr/>
        </p:nvGrpSpPr>
        <p:grpSpPr>
          <a:xfrm>
            <a:off x="3165892" y="2153411"/>
            <a:ext cx="239603" cy="230363"/>
            <a:chOff x="4447550" y="249750"/>
            <a:chExt cx="500425" cy="481125"/>
          </a:xfrm>
        </p:grpSpPr>
        <p:sp>
          <p:nvSpPr>
            <p:cNvPr id="3975" name="Google Shape;3975;p64"/>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6" name="Google Shape;3976;p64"/>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77" name="Google Shape;3977;p64"/>
          <p:cNvGrpSpPr/>
          <p:nvPr/>
        </p:nvGrpSpPr>
        <p:grpSpPr>
          <a:xfrm>
            <a:off x="3457757" y="2153243"/>
            <a:ext cx="230698" cy="230698"/>
            <a:chOff x="5049725" y="249400"/>
            <a:chExt cx="481825" cy="481825"/>
          </a:xfrm>
        </p:grpSpPr>
        <p:sp>
          <p:nvSpPr>
            <p:cNvPr id="3978" name="Google Shape;3978;p64"/>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9" name="Google Shape;3979;p64"/>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80" name="Google Shape;3980;p64"/>
          <p:cNvGrpSpPr/>
          <p:nvPr/>
        </p:nvGrpSpPr>
        <p:grpSpPr>
          <a:xfrm>
            <a:off x="3739244" y="2153243"/>
            <a:ext cx="230698" cy="230698"/>
            <a:chOff x="5660400" y="238125"/>
            <a:chExt cx="481825" cy="481825"/>
          </a:xfrm>
        </p:grpSpPr>
        <p:sp>
          <p:nvSpPr>
            <p:cNvPr id="3981" name="Google Shape;3981;p64"/>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2" name="Google Shape;3982;p64"/>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83" name="Google Shape;3983;p64"/>
          <p:cNvGrpSpPr/>
          <p:nvPr/>
        </p:nvGrpSpPr>
        <p:grpSpPr>
          <a:xfrm>
            <a:off x="4022597" y="2153243"/>
            <a:ext cx="230698" cy="230698"/>
            <a:chOff x="6235400" y="249400"/>
            <a:chExt cx="481825" cy="481825"/>
          </a:xfrm>
        </p:grpSpPr>
        <p:sp>
          <p:nvSpPr>
            <p:cNvPr id="3984" name="Google Shape;3984;p64"/>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5" name="Google Shape;3985;p64"/>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6" name="Google Shape;3986;p64"/>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7" name="Google Shape;3987;p64"/>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8" name="Google Shape;3988;p64"/>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89" name="Google Shape;3989;p64"/>
          <p:cNvGrpSpPr/>
          <p:nvPr/>
        </p:nvGrpSpPr>
        <p:grpSpPr>
          <a:xfrm>
            <a:off x="1464608" y="2455652"/>
            <a:ext cx="231344" cy="202724"/>
            <a:chOff x="899850" y="871450"/>
            <a:chExt cx="483175" cy="423400"/>
          </a:xfrm>
        </p:grpSpPr>
        <p:sp>
          <p:nvSpPr>
            <p:cNvPr id="3990" name="Google Shape;3990;p64"/>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1" name="Google Shape;3991;p64"/>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2" name="Google Shape;3992;p64"/>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3" name="Google Shape;3993;p64"/>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94" name="Google Shape;3994;p64"/>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995" name="Google Shape;3995;p64"/>
          <p:cNvGrpSpPr/>
          <p:nvPr/>
        </p:nvGrpSpPr>
        <p:grpSpPr>
          <a:xfrm>
            <a:off x="2030383" y="2441659"/>
            <a:ext cx="231596" cy="230710"/>
            <a:chOff x="2085450" y="842250"/>
            <a:chExt cx="483700" cy="481850"/>
          </a:xfrm>
        </p:grpSpPr>
        <p:sp>
          <p:nvSpPr>
            <p:cNvPr id="3996" name="Google Shape;3996;p64"/>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7" name="Google Shape;3997;p64"/>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8" name="Google Shape;3998;p64"/>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99" name="Google Shape;3999;p64"/>
          <p:cNvGrpSpPr/>
          <p:nvPr/>
        </p:nvGrpSpPr>
        <p:grpSpPr>
          <a:xfrm>
            <a:off x="2321816" y="2441665"/>
            <a:ext cx="230734" cy="230698"/>
            <a:chOff x="2685825" y="840375"/>
            <a:chExt cx="481900" cy="481825"/>
          </a:xfrm>
        </p:grpSpPr>
        <p:sp>
          <p:nvSpPr>
            <p:cNvPr id="4000" name="Google Shape;4000;p64"/>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1" name="Google Shape;4001;p64"/>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02" name="Google Shape;4002;p64"/>
          <p:cNvGrpSpPr/>
          <p:nvPr/>
        </p:nvGrpSpPr>
        <p:grpSpPr>
          <a:xfrm>
            <a:off x="2601752" y="2441449"/>
            <a:ext cx="238299" cy="231129"/>
            <a:chOff x="3270675" y="841800"/>
            <a:chExt cx="497700" cy="482725"/>
          </a:xfrm>
        </p:grpSpPr>
        <p:sp>
          <p:nvSpPr>
            <p:cNvPr id="4003" name="Google Shape;4003;p64"/>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4" name="Google Shape;4004;p64"/>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5" name="Google Shape;4005;p64"/>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06" name="Google Shape;4006;p64"/>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007" name="Google Shape;4007;p64"/>
          <p:cNvGrpSpPr/>
          <p:nvPr/>
        </p:nvGrpSpPr>
        <p:grpSpPr>
          <a:xfrm>
            <a:off x="3170346" y="2455634"/>
            <a:ext cx="230698" cy="202760"/>
            <a:chOff x="4467200" y="877100"/>
            <a:chExt cx="481825" cy="423475"/>
          </a:xfrm>
        </p:grpSpPr>
        <p:sp>
          <p:nvSpPr>
            <p:cNvPr id="4008" name="Google Shape;4008;p64"/>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9" name="Google Shape;4009;p64"/>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0" name="Google Shape;4010;p64"/>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1" name="Google Shape;4011;p64"/>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12" name="Google Shape;4012;p64"/>
          <p:cNvGrpSpPr/>
          <p:nvPr/>
        </p:nvGrpSpPr>
        <p:grpSpPr>
          <a:xfrm>
            <a:off x="3452478" y="2441659"/>
            <a:ext cx="241255" cy="230710"/>
            <a:chOff x="5045500" y="842250"/>
            <a:chExt cx="503875" cy="481850"/>
          </a:xfrm>
        </p:grpSpPr>
        <p:sp>
          <p:nvSpPr>
            <p:cNvPr id="4013" name="Google Shape;4013;p64"/>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4" name="Google Shape;4014;p64"/>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15" name="Google Shape;4015;p64"/>
          <p:cNvGrpSpPr/>
          <p:nvPr/>
        </p:nvGrpSpPr>
        <p:grpSpPr>
          <a:xfrm>
            <a:off x="3740022" y="2459488"/>
            <a:ext cx="229142" cy="195051"/>
            <a:chOff x="5645200" y="879425"/>
            <a:chExt cx="478575" cy="407375"/>
          </a:xfrm>
        </p:grpSpPr>
        <p:sp>
          <p:nvSpPr>
            <p:cNvPr id="4016" name="Google Shape;4016;p64"/>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7" name="Google Shape;4017;p64"/>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8" name="Google Shape;4018;p64"/>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9" name="Google Shape;4019;p64"/>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0" name="Google Shape;4020;p64"/>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1" name="Google Shape;4021;p64"/>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22" name="Google Shape;4022;p64"/>
          <p:cNvGrpSpPr/>
          <p:nvPr/>
        </p:nvGrpSpPr>
        <p:grpSpPr>
          <a:xfrm>
            <a:off x="4036560" y="2441665"/>
            <a:ext cx="202772" cy="230698"/>
            <a:chOff x="6264525" y="842250"/>
            <a:chExt cx="423500" cy="481825"/>
          </a:xfrm>
        </p:grpSpPr>
        <p:sp>
          <p:nvSpPr>
            <p:cNvPr id="4023" name="Google Shape;4023;p64"/>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4" name="Google Shape;4024;p64"/>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5" name="Google Shape;4025;p64"/>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6" name="Google Shape;4026;p64"/>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7" name="Google Shape;4027;p64"/>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8" name="Google Shape;4028;p64"/>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9" name="Google Shape;4029;p64"/>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30" name="Google Shape;4030;p64"/>
          <p:cNvGrpSpPr/>
          <p:nvPr/>
        </p:nvGrpSpPr>
        <p:grpSpPr>
          <a:xfrm>
            <a:off x="1464932" y="2723636"/>
            <a:ext cx="230698" cy="230698"/>
            <a:chOff x="900750" y="1436075"/>
            <a:chExt cx="481825" cy="481825"/>
          </a:xfrm>
        </p:grpSpPr>
        <p:sp>
          <p:nvSpPr>
            <p:cNvPr id="4031" name="Google Shape;4031;p64"/>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2" name="Google Shape;4032;p64"/>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3" name="Google Shape;4033;p64"/>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4" name="Google Shape;4034;p64"/>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35" name="Google Shape;4035;p64"/>
          <p:cNvGrpSpPr/>
          <p:nvPr/>
        </p:nvGrpSpPr>
        <p:grpSpPr>
          <a:xfrm>
            <a:off x="1749075" y="2764633"/>
            <a:ext cx="230698" cy="148703"/>
            <a:chOff x="1492675" y="1520750"/>
            <a:chExt cx="481825" cy="310575"/>
          </a:xfrm>
        </p:grpSpPr>
        <p:sp>
          <p:nvSpPr>
            <p:cNvPr id="4036" name="Google Shape;4036;p64"/>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7" name="Google Shape;4037;p64"/>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38" name="Google Shape;4038;p64"/>
          <p:cNvGrpSpPr/>
          <p:nvPr/>
        </p:nvGrpSpPr>
        <p:grpSpPr>
          <a:xfrm>
            <a:off x="2026384" y="2723624"/>
            <a:ext cx="239592" cy="230722"/>
            <a:chOff x="2071000" y="1435025"/>
            <a:chExt cx="500400" cy="481875"/>
          </a:xfrm>
        </p:grpSpPr>
        <p:sp>
          <p:nvSpPr>
            <p:cNvPr id="4039" name="Google Shape;4039;p64"/>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0" name="Google Shape;4040;p64"/>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1" name="Google Shape;4041;p64"/>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2" name="Google Shape;4042;p64"/>
          <p:cNvGrpSpPr/>
          <p:nvPr/>
        </p:nvGrpSpPr>
        <p:grpSpPr>
          <a:xfrm>
            <a:off x="2317543" y="2737791"/>
            <a:ext cx="239280" cy="202389"/>
            <a:chOff x="2678350" y="1464650"/>
            <a:chExt cx="499750" cy="422700"/>
          </a:xfrm>
        </p:grpSpPr>
        <p:sp>
          <p:nvSpPr>
            <p:cNvPr id="4043" name="Google Shape;4043;p64"/>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4" name="Google Shape;4044;p64"/>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5" name="Google Shape;4045;p64"/>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6" name="Google Shape;4046;p64"/>
          <p:cNvGrpSpPr/>
          <p:nvPr/>
        </p:nvGrpSpPr>
        <p:grpSpPr>
          <a:xfrm>
            <a:off x="2605553" y="2723636"/>
            <a:ext cx="230698" cy="230698"/>
            <a:chOff x="3271200" y="1435075"/>
            <a:chExt cx="481825" cy="481825"/>
          </a:xfrm>
        </p:grpSpPr>
        <p:sp>
          <p:nvSpPr>
            <p:cNvPr id="4047" name="Google Shape;4047;p64"/>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8" name="Google Shape;4048;p64"/>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9" name="Google Shape;4049;p64"/>
          <p:cNvGrpSpPr/>
          <p:nvPr/>
        </p:nvGrpSpPr>
        <p:grpSpPr>
          <a:xfrm>
            <a:off x="2884681" y="2723624"/>
            <a:ext cx="233547" cy="230722"/>
            <a:chOff x="3858100" y="1435075"/>
            <a:chExt cx="487775" cy="481875"/>
          </a:xfrm>
        </p:grpSpPr>
        <p:sp>
          <p:nvSpPr>
            <p:cNvPr id="4050" name="Google Shape;4050;p64"/>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1" name="Google Shape;4051;p64"/>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2" name="Google Shape;4052;p64"/>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3" name="Google Shape;4053;p64"/>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4" name="Google Shape;4054;p64"/>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55" name="Google Shape;4055;p64"/>
          <p:cNvGrpSpPr/>
          <p:nvPr/>
        </p:nvGrpSpPr>
        <p:grpSpPr>
          <a:xfrm>
            <a:off x="3170345" y="2723636"/>
            <a:ext cx="230698" cy="230698"/>
            <a:chOff x="4456875" y="1435075"/>
            <a:chExt cx="481825" cy="481825"/>
          </a:xfrm>
        </p:grpSpPr>
        <p:sp>
          <p:nvSpPr>
            <p:cNvPr id="4056" name="Google Shape;4056;p64"/>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7" name="Google Shape;4057;p64"/>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8" name="Google Shape;4058;p64"/>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9" name="Google Shape;4059;p64"/>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0" name="Google Shape;4060;p64"/>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1" name="Google Shape;4061;p64"/>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2" name="Google Shape;4062;p64"/>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3" name="Google Shape;4063;p64"/>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4" name="Google Shape;4064;p64"/>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5" name="Google Shape;4065;p64"/>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6" name="Google Shape;4066;p64"/>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7" name="Google Shape;4067;p64"/>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8" name="Google Shape;4068;p64"/>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9" name="Google Shape;4069;p64"/>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0" name="Google Shape;4070;p64"/>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1" name="Google Shape;4071;p64"/>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2" name="Google Shape;4072;p64"/>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3" name="Google Shape;4073;p64"/>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4" name="Google Shape;4074;p64"/>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75" name="Google Shape;4075;p64"/>
          <p:cNvGrpSpPr/>
          <p:nvPr/>
        </p:nvGrpSpPr>
        <p:grpSpPr>
          <a:xfrm>
            <a:off x="3456626" y="2723630"/>
            <a:ext cx="232960" cy="230710"/>
            <a:chOff x="5049725" y="1435050"/>
            <a:chExt cx="486550" cy="481850"/>
          </a:xfrm>
        </p:grpSpPr>
        <p:sp>
          <p:nvSpPr>
            <p:cNvPr id="4076" name="Google Shape;4076;p6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7" name="Google Shape;4077;p6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8" name="Google Shape;4078;p6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9" name="Google Shape;4079;p6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80" name="Google Shape;4080;p64"/>
          <p:cNvGrpSpPr/>
          <p:nvPr/>
        </p:nvGrpSpPr>
        <p:grpSpPr>
          <a:xfrm>
            <a:off x="3739208" y="2723636"/>
            <a:ext cx="230770" cy="230698"/>
            <a:chOff x="5642475" y="1435075"/>
            <a:chExt cx="481975" cy="481825"/>
          </a:xfrm>
        </p:grpSpPr>
        <p:sp>
          <p:nvSpPr>
            <p:cNvPr id="4081" name="Google Shape;4081;p64"/>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2" name="Google Shape;4082;p64"/>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3" name="Google Shape;4083;p64"/>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84" name="Google Shape;4084;p64"/>
          <p:cNvGrpSpPr/>
          <p:nvPr/>
        </p:nvGrpSpPr>
        <p:grpSpPr>
          <a:xfrm>
            <a:off x="4021065" y="2723630"/>
            <a:ext cx="233762" cy="230710"/>
            <a:chOff x="6232000" y="1435050"/>
            <a:chExt cx="488225" cy="481850"/>
          </a:xfrm>
        </p:grpSpPr>
        <p:sp>
          <p:nvSpPr>
            <p:cNvPr id="4085" name="Google Shape;4085;p64"/>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6" name="Google Shape;4086;p64"/>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7" name="Google Shape;4087;p64"/>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8" name="Google Shape;4088;p64"/>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9" name="Google Shape;4089;p64"/>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90" name="Google Shape;4090;p64"/>
          <p:cNvGrpSpPr/>
          <p:nvPr/>
        </p:nvGrpSpPr>
        <p:grpSpPr>
          <a:xfrm>
            <a:off x="1478302" y="3004925"/>
            <a:ext cx="203957" cy="229704"/>
            <a:chOff x="924450" y="2028975"/>
            <a:chExt cx="425975" cy="479750"/>
          </a:xfrm>
        </p:grpSpPr>
        <p:sp>
          <p:nvSpPr>
            <p:cNvPr id="4091" name="Google Shape;4091;p64"/>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2" name="Google Shape;4092;p64"/>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3" name="Google Shape;4093;p64"/>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94" name="Google Shape;4094;p64"/>
          <p:cNvGrpSpPr/>
          <p:nvPr/>
        </p:nvGrpSpPr>
        <p:grpSpPr>
          <a:xfrm>
            <a:off x="2030813" y="3018391"/>
            <a:ext cx="230734" cy="202772"/>
            <a:chOff x="2085450" y="2057100"/>
            <a:chExt cx="481900" cy="423500"/>
          </a:xfrm>
        </p:grpSpPr>
        <p:sp>
          <p:nvSpPr>
            <p:cNvPr id="4095" name="Google Shape;4095;p64"/>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6" name="Google Shape;4096;p64"/>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7" name="Google Shape;4097;p64"/>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98" name="Google Shape;4098;p64"/>
          <p:cNvGrpSpPr/>
          <p:nvPr/>
        </p:nvGrpSpPr>
        <p:grpSpPr>
          <a:xfrm>
            <a:off x="2321816" y="3034198"/>
            <a:ext cx="230734" cy="171159"/>
            <a:chOff x="2678275" y="2090100"/>
            <a:chExt cx="481900" cy="357475"/>
          </a:xfrm>
        </p:grpSpPr>
        <p:sp>
          <p:nvSpPr>
            <p:cNvPr id="4099" name="Google Shape;4099;p64"/>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0" name="Google Shape;4100;p64"/>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1" name="Google Shape;4101;p64"/>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2" name="Google Shape;4102;p64"/>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3" name="Google Shape;4103;p64"/>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04" name="Google Shape;4104;p64"/>
          <p:cNvGrpSpPr/>
          <p:nvPr/>
        </p:nvGrpSpPr>
        <p:grpSpPr>
          <a:xfrm>
            <a:off x="2646323" y="3042493"/>
            <a:ext cx="149158" cy="154569"/>
            <a:chOff x="3357325" y="2093500"/>
            <a:chExt cx="311525" cy="322825"/>
          </a:xfrm>
        </p:grpSpPr>
        <p:sp>
          <p:nvSpPr>
            <p:cNvPr id="4105" name="Google Shape;4105;p64"/>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6" name="Google Shape;4106;p64"/>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7" name="Google Shape;4107;p64"/>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08" name="Google Shape;4108;p64"/>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09" name="Google Shape;4109;p64"/>
          <p:cNvGrpSpPr/>
          <p:nvPr/>
        </p:nvGrpSpPr>
        <p:grpSpPr>
          <a:xfrm>
            <a:off x="3186385" y="3004428"/>
            <a:ext cx="198618" cy="230698"/>
            <a:chOff x="4492800" y="2027925"/>
            <a:chExt cx="414825" cy="481825"/>
          </a:xfrm>
        </p:grpSpPr>
        <p:sp>
          <p:nvSpPr>
            <p:cNvPr id="4110" name="Google Shape;4110;p64"/>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1" name="Google Shape;4111;p64"/>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12" name="Google Shape;4112;p64"/>
          <p:cNvGrpSpPr/>
          <p:nvPr/>
        </p:nvGrpSpPr>
        <p:grpSpPr>
          <a:xfrm>
            <a:off x="3457775" y="3004423"/>
            <a:ext cx="230662" cy="230710"/>
            <a:chOff x="5049725" y="2027900"/>
            <a:chExt cx="481750" cy="481850"/>
          </a:xfrm>
        </p:grpSpPr>
        <p:sp>
          <p:nvSpPr>
            <p:cNvPr id="4113" name="Google Shape;4113;p64"/>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4" name="Google Shape;4114;p64"/>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5" name="Google Shape;4115;p64"/>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6" name="Google Shape;4116;p64"/>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7" name="Google Shape;4117;p64"/>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8" name="Google Shape;4118;p64"/>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9" name="Google Shape;4119;p64"/>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0" name="Google Shape;4120;p64"/>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21" name="Google Shape;4121;p64"/>
          <p:cNvGrpSpPr/>
          <p:nvPr/>
        </p:nvGrpSpPr>
        <p:grpSpPr>
          <a:xfrm>
            <a:off x="3779828" y="3004482"/>
            <a:ext cx="149529" cy="230590"/>
            <a:chOff x="5726350" y="2028150"/>
            <a:chExt cx="312300" cy="481600"/>
          </a:xfrm>
        </p:grpSpPr>
        <p:sp>
          <p:nvSpPr>
            <p:cNvPr id="4122" name="Google Shape;4122;p64"/>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3" name="Google Shape;4123;p64"/>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4" name="Google Shape;4124;p64"/>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25" name="Google Shape;4125;p64"/>
          <p:cNvGrpSpPr/>
          <p:nvPr/>
        </p:nvGrpSpPr>
        <p:grpSpPr>
          <a:xfrm>
            <a:off x="4024764" y="3006595"/>
            <a:ext cx="226365" cy="226365"/>
            <a:chOff x="6239925" y="2032450"/>
            <a:chExt cx="472775" cy="472775"/>
          </a:xfrm>
        </p:grpSpPr>
        <p:sp>
          <p:nvSpPr>
            <p:cNvPr id="4126" name="Google Shape;4126;p64"/>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7" name="Google Shape;4127;p64"/>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28" name="Google Shape;4128;p64"/>
          <p:cNvGrpSpPr/>
          <p:nvPr/>
        </p:nvGrpSpPr>
        <p:grpSpPr>
          <a:xfrm>
            <a:off x="4330172" y="2205605"/>
            <a:ext cx="227562" cy="126092"/>
            <a:chOff x="903075" y="2730000"/>
            <a:chExt cx="475275" cy="263350"/>
          </a:xfrm>
        </p:grpSpPr>
        <p:sp>
          <p:nvSpPr>
            <p:cNvPr id="4129" name="Google Shape;4129;p64"/>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0" name="Google Shape;4130;p64"/>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1" name="Google Shape;4131;p64"/>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2" name="Google Shape;4132;p64"/>
          <p:cNvGrpSpPr/>
          <p:nvPr/>
        </p:nvGrpSpPr>
        <p:grpSpPr>
          <a:xfrm>
            <a:off x="1749075" y="3004428"/>
            <a:ext cx="230698" cy="230698"/>
            <a:chOff x="1492675" y="2027925"/>
            <a:chExt cx="481825" cy="481825"/>
          </a:xfrm>
        </p:grpSpPr>
        <p:sp>
          <p:nvSpPr>
            <p:cNvPr id="4133" name="Google Shape;4133;p64"/>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4" name="Google Shape;4134;p64"/>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5" name="Google Shape;4135;p64"/>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6" name="Google Shape;4136;p64"/>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7" name="Google Shape;4137;p64"/>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8" name="Google Shape;4138;p64"/>
          <p:cNvGrpSpPr/>
          <p:nvPr/>
        </p:nvGrpSpPr>
        <p:grpSpPr>
          <a:xfrm>
            <a:off x="4623101" y="2153302"/>
            <a:ext cx="230698" cy="230698"/>
            <a:chOff x="1492675" y="2620775"/>
            <a:chExt cx="481825" cy="481825"/>
          </a:xfrm>
        </p:grpSpPr>
        <p:sp>
          <p:nvSpPr>
            <p:cNvPr id="4139" name="Google Shape;4139;p64"/>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0" name="Google Shape;4140;p64"/>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41" name="Google Shape;4141;p64"/>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42" name="Google Shape;4142;p64"/>
          <p:cNvGrpSpPr/>
          <p:nvPr/>
        </p:nvGrpSpPr>
        <p:grpSpPr>
          <a:xfrm>
            <a:off x="5183268" y="2164171"/>
            <a:ext cx="226843" cy="208960"/>
            <a:chOff x="2682350" y="2643425"/>
            <a:chExt cx="473775" cy="436425"/>
          </a:xfrm>
        </p:grpSpPr>
        <p:sp>
          <p:nvSpPr>
            <p:cNvPr id="4143" name="Google Shape;4143;p64"/>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4" name="Google Shape;4144;p64"/>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5" name="Google Shape;4145;p64"/>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6" name="Google Shape;4146;p64"/>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7" name="Google Shape;4147;p64"/>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8" name="Google Shape;4148;p64"/>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9" name="Google Shape;4149;p64"/>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50" name="Google Shape;4150;p64"/>
          <p:cNvGrpSpPr/>
          <p:nvPr/>
        </p:nvGrpSpPr>
        <p:grpSpPr>
          <a:xfrm>
            <a:off x="5499808" y="2153302"/>
            <a:ext cx="162205" cy="230698"/>
            <a:chOff x="3342725" y="2620775"/>
            <a:chExt cx="338775" cy="481825"/>
          </a:xfrm>
        </p:grpSpPr>
        <p:sp>
          <p:nvSpPr>
            <p:cNvPr id="4151" name="Google Shape;4151;p64"/>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2" name="Google Shape;4152;p64"/>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3" name="Google Shape;4153;p64"/>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54" name="Google Shape;4154;p64"/>
          <p:cNvGrpSpPr/>
          <p:nvPr/>
        </p:nvGrpSpPr>
        <p:grpSpPr>
          <a:xfrm>
            <a:off x="5767565" y="2153302"/>
            <a:ext cx="189246" cy="230698"/>
            <a:chOff x="3907325" y="2620775"/>
            <a:chExt cx="395250" cy="481825"/>
          </a:xfrm>
        </p:grpSpPr>
        <p:sp>
          <p:nvSpPr>
            <p:cNvPr id="4155" name="Google Shape;4155;p64"/>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6" name="Google Shape;4156;p64"/>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7" name="Google Shape;4157;p64"/>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8" name="Google Shape;4158;p64"/>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59" name="Google Shape;4159;p64"/>
          <p:cNvGrpSpPr/>
          <p:nvPr/>
        </p:nvGrpSpPr>
        <p:grpSpPr>
          <a:xfrm>
            <a:off x="6034939" y="2160514"/>
            <a:ext cx="230698" cy="216274"/>
            <a:chOff x="4456875" y="2635825"/>
            <a:chExt cx="481825" cy="451700"/>
          </a:xfrm>
        </p:grpSpPr>
        <p:sp>
          <p:nvSpPr>
            <p:cNvPr id="4160" name="Google Shape;4160;p64"/>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1" name="Google Shape;4161;p64"/>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2" name="Google Shape;4162;p64"/>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3" name="Google Shape;4163;p64"/>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4" name="Google Shape;4164;p64"/>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5" name="Google Shape;4165;p64"/>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66" name="Google Shape;4166;p64"/>
          <p:cNvGrpSpPr/>
          <p:nvPr/>
        </p:nvGrpSpPr>
        <p:grpSpPr>
          <a:xfrm>
            <a:off x="6323895" y="2160514"/>
            <a:ext cx="230698" cy="216274"/>
            <a:chOff x="5049725" y="2635825"/>
            <a:chExt cx="481825" cy="451700"/>
          </a:xfrm>
        </p:grpSpPr>
        <p:sp>
          <p:nvSpPr>
            <p:cNvPr id="4167" name="Google Shape;4167;p64"/>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8" name="Google Shape;4168;p64"/>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9" name="Google Shape;4169;p64"/>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70" name="Google Shape;4170;p64"/>
          <p:cNvGrpSpPr/>
          <p:nvPr/>
        </p:nvGrpSpPr>
        <p:grpSpPr>
          <a:xfrm>
            <a:off x="6604855" y="2153601"/>
            <a:ext cx="230231" cy="230099"/>
            <a:chOff x="5643000" y="2621375"/>
            <a:chExt cx="480850" cy="480575"/>
          </a:xfrm>
        </p:grpSpPr>
        <p:sp>
          <p:nvSpPr>
            <p:cNvPr id="4171" name="Google Shape;4171;p64"/>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2" name="Google Shape;4172;p64"/>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3" name="Google Shape;4173;p64"/>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4" name="Google Shape;4174;p64"/>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5" name="Google Shape;4175;p64"/>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6" name="Google Shape;4176;p64"/>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7" name="Google Shape;4177;p64"/>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78" name="Google Shape;4178;p64"/>
          <p:cNvGrpSpPr/>
          <p:nvPr/>
        </p:nvGrpSpPr>
        <p:grpSpPr>
          <a:xfrm>
            <a:off x="6890046" y="2153302"/>
            <a:ext cx="230770" cy="230698"/>
            <a:chOff x="6235250" y="2620775"/>
            <a:chExt cx="481975" cy="481825"/>
          </a:xfrm>
        </p:grpSpPr>
        <p:sp>
          <p:nvSpPr>
            <p:cNvPr id="4179" name="Google Shape;4179;p64"/>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0" name="Google Shape;4180;p64"/>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1" name="Google Shape;4181;p64"/>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2" name="Google Shape;4182;p64"/>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3" name="Google Shape;4183;p64"/>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84" name="Google Shape;4184;p64"/>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85" name="Google Shape;4185;p64"/>
          <p:cNvGrpSpPr/>
          <p:nvPr/>
        </p:nvGrpSpPr>
        <p:grpSpPr>
          <a:xfrm>
            <a:off x="4622474" y="2441724"/>
            <a:ext cx="231955" cy="230698"/>
            <a:chOff x="1535000" y="3223325"/>
            <a:chExt cx="484450" cy="481825"/>
          </a:xfrm>
        </p:grpSpPr>
        <p:sp>
          <p:nvSpPr>
            <p:cNvPr id="4186" name="Google Shape;4186;p64"/>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7" name="Google Shape;4187;p64"/>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8" name="Google Shape;4188;p64"/>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89" name="Google Shape;4189;p64"/>
          <p:cNvGrpSpPr/>
          <p:nvPr/>
        </p:nvGrpSpPr>
        <p:grpSpPr>
          <a:xfrm>
            <a:off x="4899627" y="2465729"/>
            <a:ext cx="230698" cy="182686"/>
            <a:chOff x="2085525" y="3263750"/>
            <a:chExt cx="481825" cy="381550"/>
          </a:xfrm>
        </p:grpSpPr>
        <p:sp>
          <p:nvSpPr>
            <p:cNvPr id="4190" name="Google Shape;4190;p64"/>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1" name="Google Shape;4191;p64"/>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92" name="Google Shape;4192;p64"/>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93" name="Google Shape;4193;p64"/>
          <p:cNvGrpSpPr/>
          <p:nvPr/>
        </p:nvGrpSpPr>
        <p:grpSpPr>
          <a:xfrm>
            <a:off x="5465239" y="2441717"/>
            <a:ext cx="231344" cy="230710"/>
            <a:chOff x="3270450" y="3213625"/>
            <a:chExt cx="483175" cy="481850"/>
          </a:xfrm>
        </p:grpSpPr>
        <p:sp>
          <p:nvSpPr>
            <p:cNvPr id="4194" name="Google Shape;4194;p64"/>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5" name="Google Shape;4195;p64"/>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96" name="Google Shape;4196;p64"/>
          <p:cNvGrpSpPr/>
          <p:nvPr/>
        </p:nvGrpSpPr>
        <p:grpSpPr>
          <a:xfrm>
            <a:off x="5804750" y="2441723"/>
            <a:ext cx="114876" cy="230698"/>
            <a:chOff x="3984950" y="3213600"/>
            <a:chExt cx="239925" cy="481825"/>
          </a:xfrm>
        </p:grpSpPr>
        <p:sp>
          <p:nvSpPr>
            <p:cNvPr id="4197" name="Google Shape;4197;p64"/>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8" name="Google Shape;4198;p64"/>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99" name="Google Shape;4199;p64"/>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0" name="Google Shape;4200;p64"/>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01" name="Google Shape;4201;p64"/>
          <p:cNvGrpSpPr/>
          <p:nvPr/>
        </p:nvGrpSpPr>
        <p:grpSpPr>
          <a:xfrm>
            <a:off x="6599193" y="2461911"/>
            <a:ext cx="241555" cy="190323"/>
            <a:chOff x="5629975" y="3255775"/>
            <a:chExt cx="504500" cy="397500"/>
          </a:xfrm>
        </p:grpSpPr>
        <p:sp>
          <p:nvSpPr>
            <p:cNvPr id="4202" name="Google Shape;4202;p64"/>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3" name="Google Shape;4203;p64"/>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4" name="Google Shape;4204;p64"/>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5" name="Google Shape;4205;p64"/>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6" name="Google Shape;4206;p64"/>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07" name="Google Shape;4207;p64"/>
          <p:cNvGrpSpPr/>
          <p:nvPr/>
        </p:nvGrpSpPr>
        <p:grpSpPr>
          <a:xfrm>
            <a:off x="6889741" y="2461983"/>
            <a:ext cx="231380" cy="190179"/>
            <a:chOff x="6234950" y="3255925"/>
            <a:chExt cx="483250" cy="397200"/>
          </a:xfrm>
        </p:grpSpPr>
        <p:sp>
          <p:nvSpPr>
            <p:cNvPr id="4208" name="Google Shape;4208;p64"/>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9" name="Google Shape;4209;p64"/>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0" name="Google Shape;4210;p64"/>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1" name="Google Shape;4211;p64"/>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2" name="Google Shape;4212;p64"/>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3" name="Google Shape;4213;p64"/>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14" name="Google Shape;4214;p64"/>
          <p:cNvGrpSpPr/>
          <p:nvPr/>
        </p:nvGrpSpPr>
        <p:grpSpPr>
          <a:xfrm>
            <a:off x="4335816" y="2723695"/>
            <a:ext cx="216274" cy="230698"/>
            <a:chOff x="914900" y="3806450"/>
            <a:chExt cx="451700" cy="481825"/>
          </a:xfrm>
        </p:grpSpPr>
        <p:sp>
          <p:nvSpPr>
            <p:cNvPr id="4215" name="Google Shape;4215;p64"/>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6" name="Google Shape;4216;p64"/>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7" name="Google Shape;4217;p64"/>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8" name="Google Shape;4218;p64"/>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9" name="Google Shape;4219;p64"/>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0" name="Google Shape;4220;p64"/>
          <p:cNvGrpSpPr/>
          <p:nvPr/>
        </p:nvGrpSpPr>
        <p:grpSpPr>
          <a:xfrm>
            <a:off x="4620689" y="2723569"/>
            <a:ext cx="235522" cy="230949"/>
            <a:chOff x="1490050" y="3805975"/>
            <a:chExt cx="491900" cy="482350"/>
          </a:xfrm>
        </p:grpSpPr>
        <p:sp>
          <p:nvSpPr>
            <p:cNvPr id="4221" name="Google Shape;4221;p64"/>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2" name="Google Shape;4222;p64"/>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3" name="Google Shape;4223;p64"/>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4" name="Google Shape;4224;p64"/>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5" name="Google Shape;4225;p64"/>
          <p:cNvGrpSpPr/>
          <p:nvPr/>
        </p:nvGrpSpPr>
        <p:grpSpPr>
          <a:xfrm>
            <a:off x="4908927" y="2723695"/>
            <a:ext cx="212096" cy="230698"/>
            <a:chOff x="2104275" y="3806450"/>
            <a:chExt cx="442975" cy="481825"/>
          </a:xfrm>
        </p:grpSpPr>
        <p:sp>
          <p:nvSpPr>
            <p:cNvPr id="4226" name="Google Shape;4226;p64"/>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7" name="Google Shape;4227;p64"/>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8" name="Google Shape;4228;p64"/>
          <p:cNvGrpSpPr/>
          <p:nvPr/>
        </p:nvGrpSpPr>
        <p:grpSpPr>
          <a:xfrm>
            <a:off x="5196925" y="2723695"/>
            <a:ext cx="199528" cy="230698"/>
            <a:chOff x="2710875" y="3806450"/>
            <a:chExt cx="416725" cy="481825"/>
          </a:xfrm>
        </p:grpSpPr>
        <p:sp>
          <p:nvSpPr>
            <p:cNvPr id="4229" name="Google Shape;4229;p64"/>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0" name="Google Shape;4230;p64"/>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31" name="Google Shape;4231;p64"/>
          <p:cNvGrpSpPr/>
          <p:nvPr/>
        </p:nvGrpSpPr>
        <p:grpSpPr>
          <a:xfrm>
            <a:off x="5465562" y="2751196"/>
            <a:ext cx="230698" cy="175696"/>
            <a:chOff x="3271200" y="3863875"/>
            <a:chExt cx="481825" cy="366950"/>
          </a:xfrm>
        </p:grpSpPr>
        <p:sp>
          <p:nvSpPr>
            <p:cNvPr id="4232" name="Google Shape;4232;p64"/>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3" name="Google Shape;4233;p64"/>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34" name="Google Shape;4234;p64"/>
          <p:cNvGrpSpPr/>
          <p:nvPr/>
        </p:nvGrpSpPr>
        <p:grpSpPr>
          <a:xfrm>
            <a:off x="5761706" y="2723850"/>
            <a:ext cx="200964" cy="230387"/>
            <a:chOff x="3895050" y="3806775"/>
            <a:chExt cx="419725" cy="481175"/>
          </a:xfrm>
        </p:grpSpPr>
        <p:sp>
          <p:nvSpPr>
            <p:cNvPr id="4235" name="Google Shape;4235;p64"/>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6" name="Google Shape;4236;p64"/>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37" name="Google Shape;4237;p64"/>
          <p:cNvGrpSpPr/>
          <p:nvPr/>
        </p:nvGrpSpPr>
        <p:grpSpPr>
          <a:xfrm>
            <a:off x="6035945" y="2723701"/>
            <a:ext cx="228687" cy="230686"/>
            <a:chOff x="4464775" y="3806475"/>
            <a:chExt cx="477625" cy="481800"/>
          </a:xfrm>
        </p:grpSpPr>
        <p:sp>
          <p:nvSpPr>
            <p:cNvPr id="4238" name="Google Shape;4238;p64"/>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9" name="Google Shape;4239;p64"/>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0" name="Google Shape;4240;p64"/>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1" name="Google Shape;4241;p64"/>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2" name="Google Shape;4242;p64"/>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3" name="Google Shape;4243;p64"/>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44" name="Google Shape;4244;p64"/>
          <p:cNvGrpSpPr/>
          <p:nvPr/>
        </p:nvGrpSpPr>
        <p:grpSpPr>
          <a:xfrm>
            <a:off x="6323895" y="2723695"/>
            <a:ext cx="230698" cy="230698"/>
            <a:chOff x="5049725" y="3806450"/>
            <a:chExt cx="481825" cy="481825"/>
          </a:xfrm>
        </p:grpSpPr>
        <p:sp>
          <p:nvSpPr>
            <p:cNvPr id="4245" name="Google Shape;4245;p64"/>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6" name="Google Shape;4246;p64"/>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7" name="Google Shape;4247;p64"/>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48" name="Google Shape;4248;p64"/>
          <p:cNvGrpSpPr/>
          <p:nvPr/>
        </p:nvGrpSpPr>
        <p:grpSpPr>
          <a:xfrm>
            <a:off x="6604621" y="2723695"/>
            <a:ext cx="230698" cy="230698"/>
            <a:chOff x="5651375" y="3806450"/>
            <a:chExt cx="481825" cy="481825"/>
          </a:xfrm>
        </p:grpSpPr>
        <p:sp>
          <p:nvSpPr>
            <p:cNvPr id="4249" name="Google Shape;4249;p64"/>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0" name="Google Shape;4250;p64"/>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1" name="Google Shape;4251;p64"/>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2" name="Google Shape;4252;p64"/>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53" name="Google Shape;4253;p64"/>
          <p:cNvGrpSpPr/>
          <p:nvPr/>
        </p:nvGrpSpPr>
        <p:grpSpPr>
          <a:xfrm>
            <a:off x="6903937" y="2725047"/>
            <a:ext cx="202987" cy="227993"/>
            <a:chOff x="6264300" y="3809300"/>
            <a:chExt cx="423950" cy="476175"/>
          </a:xfrm>
        </p:grpSpPr>
        <p:sp>
          <p:nvSpPr>
            <p:cNvPr id="4254" name="Google Shape;4254;p64"/>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5" name="Google Shape;4255;p64"/>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6" name="Google Shape;4256;p64"/>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57" name="Google Shape;4257;p64"/>
          <p:cNvGrpSpPr/>
          <p:nvPr/>
        </p:nvGrpSpPr>
        <p:grpSpPr>
          <a:xfrm>
            <a:off x="4328155" y="3004481"/>
            <a:ext cx="231596" cy="230710"/>
            <a:chOff x="898875" y="4399275"/>
            <a:chExt cx="483700" cy="481850"/>
          </a:xfrm>
        </p:grpSpPr>
        <p:sp>
          <p:nvSpPr>
            <p:cNvPr id="4258" name="Google Shape;4258;p64"/>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9" name="Google Shape;4259;p64"/>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0" name="Google Shape;4260;p64"/>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1" name="Google Shape;4261;p64"/>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2" name="Google Shape;4262;p64"/>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3" name="Google Shape;4263;p64"/>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4" name="Google Shape;4264;p64"/>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5" name="Google Shape;4265;p64"/>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66" name="Google Shape;4266;p64"/>
          <p:cNvGrpSpPr/>
          <p:nvPr/>
        </p:nvGrpSpPr>
        <p:grpSpPr>
          <a:xfrm>
            <a:off x="4623101" y="3014853"/>
            <a:ext cx="230698" cy="209966"/>
            <a:chOff x="1492675" y="4420975"/>
            <a:chExt cx="481825" cy="438525"/>
          </a:xfrm>
        </p:grpSpPr>
        <p:sp>
          <p:nvSpPr>
            <p:cNvPr id="4267" name="Google Shape;4267;p64"/>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8" name="Google Shape;4268;p64"/>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9" name="Google Shape;4269;p64"/>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0" name="Google Shape;4270;p64"/>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1" name="Google Shape;4271;p64"/>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72" name="Google Shape;4272;p64"/>
          <p:cNvGrpSpPr/>
          <p:nvPr/>
        </p:nvGrpSpPr>
        <p:grpSpPr>
          <a:xfrm>
            <a:off x="4898495" y="3004942"/>
            <a:ext cx="232960" cy="229788"/>
            <a:chOff x="2084100" y="4400250"/>
            <a:chExt cx="486550" cy="479925"/>
          </a:xfrm>
        </p:grpSpPr>
        <p:sp>
          <p:nvSpPr>
            <p:cNvPr id="4273" name="Google Shape;4273;p64"/>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4" name="Google Shape;4274;p64"/>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5" name="Google Shape;4275;p64"/>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6" name="Google Shape;4276;p64"/>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7" name="Google Shape;4277;p64"/>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8" name="Google Shape;4278;p64"/>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79" name="Google Shape;4279;p64"/>
          <p:cNvGrpSpPr/>
          <p:nvPr/>
        </p:nvGrpSpPr>
        <p:grpSpPr>
          <a:xfrm>
            <a:off x="5195310" y="3004499"/>
            <a:ext cx="202760" cy="230674"/>
            <a:chOff x="2707950" y="4399325"/>
            <a:chExt cx="423475" cy="481775"/>
          </a:xfrm>
        </p:grpSpPr>
        <p:sp>
          <p:nvSpPr>
            <p:cNvPr id="4280" name="Google Shape;4280;p64"/>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1" name="Google Shape;4281;p64"/>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2" name="Google Shape;4282;p64"/>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3" name="Google Shape;4283;p64"/>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4" name="Google Shape;4284;p64"/>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5" name="Google Shape;4285;p64"/>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6" name="Google Shape;4286;p64"/>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7" name="Google Shape;4287;p64"/>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8" name="Google Shape;4288;p64"/>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9" name="Google Shape;4289;p64"/>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0" name="Google Shape;4290;p64"/>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1" name="Google Shape;4291;p64"/>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92" name="Google Shape;4292;p64"/>
          <p:cNvGrpSpPr/>
          <p:nvPr/>
        </p:nvGrpSpPr>
        <p:grpSpPr>
          <a:xfrm>
            <a:off x="5487390" y="3004481"/>
            <a:ext cx="187043" cy="230710"/>
            <a:chOff x="3330525" y="4399275"/>
            <a:chExt cx="390650" cy="481850"/>
          </a:xfrm>
        </p:grpSpPr>
        <p:sp>
          <p:nvSpPr>
            <p:cNvPr id="4293" name="Google Shape;4293;p64"/>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4" name="Google Shape;4294;p64"/>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5" name="Google Shape;4295;p64"/>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6" name="Google Shape;4296;p64"/>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7" name="Google Shape;4297;p64"/>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8" name="Google Shape;4298;p64"/>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9" name="Google Shape;4299;p64"/>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00" name="Google Shape;4300;p64"/>
          <p:cNvGrpSpPr/>
          <p:nvPr/>
        </p:nvGrpSpPr>
        <p:grpSpPr>
          <a:xfrm>
            <a:off x="5776076" y="3004487"/>
            <a:ext cx="172224" cy="230698"/>
            <a:chOff x="3938800" y="4399275"/>
            <a:chExt cx="359700" cy="481825"/>
          </a:xfrm>
        </p:grpSpPr>
        <p:sp>
          <p:nvSpPr>
            <p:cNvPr id="4301" name="Google Shape;4301;p64"/>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2" name="Google Shape;4302;p64"/>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3" name="Google Shape;4303;p64"/>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4" name="Google Shape;4304;p64"/>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5" name="Google Shape;4305;p64"/>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06" name="Google Shape;4306;p64"/>
          <p:cNvGrpSpPr/>
          <p:nvPr/>
        </p:nvGrpSpPr>
        <p:grpSpPr>
          <a:xfrm>
            <a:off x="6096214" y="3004487"/>
            <a:ext cx="108149" cy="230698"/>
            <a:chOff x="4584850" y="4399275"/>
            <a:chExt cx="225875" cy="481825"/>
          </a:xfrm>
        </p:grpSpPr>
        <p:sp>
          <p:nvSpPr>
            <p:cNvPr id="4307" name="Google Shape;4307;p64"/>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8" name="Google Shape;4308;p64"/>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09" name="Google Shape;4309;p64"/>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10" name="Google Shape;4310;p64"/>
          <p:cNvGrpSpPr/>
          <p:nvPr/>
        </p:nvGrpSpPr>
        <p:grpSpPr>
          <a:xfrm>
            <a:off x="6604621" y="3004487"/>
            <a:ext cx="230698" cy="230698"/>
            <a:chOff x="5642550" y="4399275"/>
            <a:chExt cx="481825" cy="481825"/>
          </a:xfrm>
        </p:grpSpPr>
        <p:sp>
          <p:nvSpPr>
            <p:cNvPr id="4311" name="Google Shape;4311;p64"/>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2" name="Google Shape;4312;p64"/>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13" name="Google Shape;4313;p64"/>
          <p:cNvGrpSpPr/>
          <p:nvPr/>
        </p:nvGrpSpPr>
        <p:grpSpPr>
          <a:xfrm>
            <a:off x="6881900" y="3012585"/>
            <a:ext cx="247061" cy="214502"/>
            <a:chOff x="6218300" y="4416175"/>
            <a:chExt cx="516000" cy="448000"/>
          </a:xfrm>
        </p:grpSpPr>
        <p:sp>
          <p:nvSpPr>
            <p:cNvPr id="4314" name="Google Shape;4314;p64"/>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5" name="Google Shape;4315;p64"/>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6" name="Google Shape;4316;p64"/>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17" name="Google Shape;4317;p64"/>
          <p:cNvGrpSpPr/>
          <p:nvPr/>
        </p:nvGrpSpPr>
        <p:grpSpPr>
          <a:xfrm>
            <a:off x="7161095" y="2153361"/>
            <a:ext cx="230698" cy="230698"/>
            <a:chOff x="899850" y="4992125"/>
            <a:chExt cx="481825" cy="481825"/>
          </a:xfrm>
        </p:grpSpPr>
        <p:sp>
          <p:nvSpPr>
            <p:cNvPr id="4318" name="Google Shape;4318;p64"/>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9" name="Google Shape;4319;p64"/>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0" name="Google Shape;4320;p64"/>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21" name="Google Shape;4321;p64"/>
          <p:cNvGrpSpPr/>
          <p:nvPr/>
        </p:nvGrpSpPr>
        <p:grpSpPr>
          <a:xfrm>
            <a:off x="7161106" y="2441767"/>
            <a:ext cx="230698" cy="230698"/>
            <a:chOff x="1492675" y="4992125"/>
            <a:chExt cx="481825" cy="481825"/>
          </a:xfrm>
        </p:grpSpPr>
        <p:sp>
          <p:nvSpPr>
            <p:cNvPr id="4322" name="Google Shape;4322;p6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3" name="Google Shape;4323;p6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24" name="Google Shape;4324;p64"/>
          <p:cNvGrpSpPr/>
          <p:nvPr/>
        </p:nvGrpSpPr>
        <p:grpSpPr>
          <a:xfrm>
            <a:off x="7161118" y="2723724"/>
            <a:ext cx="230698" cy="230698"/>
            <a:chOff x="2085525" y="4992125"/>
            <a:chExt cx="481825" cy="481825"/>
          </a:xfrm>
        </p:grpSpPr>
        <p:sp>
          <p:nvSpPr>
            <p:cNvPr id="4325" name="Google Shape;4325;p6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6" name="Google Shape;4326;p6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27" name="Google Shape;4327;p64"/>
          <p:cNvGrpSpPr/>
          <p:nvPr/>
        </p:nvGrpSpPr>
        <p:grpSpPr>
          <a:xfrm>
            <a:off x="7449623" y="2153361"/>
            <a:ext cx="230698" cy="230698"/>
            <a:chOff x="2678350" y="4992125"/>
            <a:chExt cx="481825" cy="481825"/>
          </a:xfrm>
        </p:grpSpPr>
        <p:sp>
          <p:nvSpPr>
            <p:cNvPr id="4328" name="Google Shape;4328;p64"/>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29" name="Google Shape;4329;p64"/>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0" name="Google Shape;4330;p64"/>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31" name="Google Shape;4331;p64"/>
          <p:cNvGrpSpPr/>
          <p:nvPr/>
        </p:nvGrpSpPr>
        <p:grpSpPr>
          <a:xfrm>
            <a:off x="7161142" y="3004502"/>
            <a:ext cx="230698" cy="230698"/>
            <a:chOff x="3271200" y="4992125"/>
            <a:chExt cx="481825" cy="481825"/>
          </a:xfrm>
        </p:grpSpPr>
        <p:sp>
          <p:nvSpPr>
            <p:cNvPr id="4332" name="Google Shape;4332;p64"/>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3" name="Google Shape;4333;p64"/>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4" name="Google Shape;4334;p64"/>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35" name="Google Shape;4335;p64"/>
          <p:cNvGrpSpPr/>
          <p:nvPr/>
        </p:nvGrpSpPr>
        <p:grpSpPr>
          <a:xfrm>
            <a:off x="7449593" y="2442468"/>
            <a:ext cx="230806" cy="229297"/>
            <a:chOff x="3863900" y="4993625"/>
            <a:chExt cx="482050" cy="478900"/>
          </a:xfrm>
        </p:grpSpPr>
        <p:sp>
          <p:nvSpPr>
            <p:cNvPr id="4336" name="Google Shape;4336;p64"/>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7" name="Google Shape;4337;p64"/>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8" name="Google Shape;4338;p64"/>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39" name="Google Shape;4339;p64"/>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40" name="Google Shape;4340;p64"/>
          <p:cNvGrpSpPr/>
          <p:nvPr/>
        </p:nvGrpSpPr>
        <p:grpSpPr>
          <a:xfrm>
            <a:off x="7449605" y="2724424"/>
            <a:ext cx="230806" cy="229297"/>
            <a:chOff x="4456725" y="4993625"/>
            <a:chExt cx="482050" cy="478900"/>
          </a:xfrm>
        </p:grpSpPr>
        <p:sp>
          <p:nvSpPr>
            <p:cNvPr id="4341" name="Google Shape;4341;p64"/>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2" name="Google Shape;4342;p64"/>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3" name="Google Shape;4343;p64"/>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4" name="Google Shape;4344;p64"/>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45" name="Google Shape;4345;p64"/>
          <p:cNvGrpSpPr/>
          <p:nvPr/>
        </p:nvGrpSpPr>
        <p:grpSpPr>
          <a:xfrm>
            <a:off x="7449617" y="3005196"/>
            <a:ext cx="230806" cy="229309"/>
            <a:chOff x="5049575" y="4993600"/>
            <a:chExt cx="482050" cy="478925"/>
          </a:xfrm>
        </p:grpSpPr>
        <p:sp>
          <p:nvSpPr>
            <p:cNvPr id="4346" name="Google Shape;4346;p64"/>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7" name="Google Shape;4347;p64"/>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8" name="Google Shape;4348;p64"/>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49" name="Google Shape;4349;p64"/>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50" name="Google Shape;4350;p64"/>
          <p:cNvGrpSpPr/>
          <p:nvPr/>
        </p:nvGrpSpPr>
        <p:grpSpPr>
          <a:xfrm>
            <a:off x="1464620" y="3389882"/>
            <a:ext cx="231320" cy="203310"/>
            <a:chOff x="892750" y="267400"/>
            <a:chExt cx="483125" cy="424625"/>
          </a:xfrm>
        </p:grpSpPr>
        <p:sp>
          <p:nvSpPr>
            <p:cNvPr id="4351" name="Google Shape;4351;p6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2" name="Google Shape;4352;p6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3" name="Google Shape;4353;p6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54" name="Google Shape;4354;p64"/>
          <p:cNvGrpSpPr/>
          <p:nvPr/>
        </p:nvGrpSpPr>
        <p:grpSpPr>
          <a:xfrm>
            <a:off x="1762763" y="3375865"/>
            <a:ext cx="203322" cy="231344"/>
            <a:chOff x="1516475" y="238075"/>
            <a:chExt cx="424650" cy="483175"/>
          </a:xfrm>
        </p:grpSpPr>
        <p:sp>
          <p:nvSpPr>
            <p:cNvPr id="4355" name="Google Shape;4355;p6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6" name="Google Shape;4356;p6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57" name="Google Shape;4357;p64"/>
          <p:cNvGrpSpPr/>
          <p:nvPr/>
        </p:nvGrpSpPr>
        <p:grpSpPr>
          <a:xfrm>
            <a:off x="2030071" y="3430538"/>
            <a:ext cx="232218" cy="121998"/>
            <a:chOff x="2080675" y="352325"/>
            <a:chExt cx="485000" cy="254800"/>
          </a:xfrm>
        </p:grpSpPr>
        <p:sp>
          <p:nvSpPr>
            <p:cNvPr id="4358" name="Google Shape;4358;p6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59" name="Google Shape;4359;p6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60" name="Google Shape;4360;p64"/>
          <p:cNvGrpSpPr/>
          <p:nvPr/>
        </p:nvGrpSpPr>
        <p:grpSpPr>
          <a:xfrm>
            <a:off x="2335521" y="3375877"/>
            <a:ext cx="203322" cy="231320"/>
            <a:chOff x="2705375" y="238125"/>
            <a:chExt cx="424650" cy="483125"/>
          </a:xfrm>
        </p:grpSpPr>
        <p:sp>
          <p:nvSpPr>
            <p:cNvPr id="4361" name="Google Shape;4361;p6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2" name="Google Shape;4362;p6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3" name="Google Shape;4363;p6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4" name="Google Shape;4364;p6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65" name="Google Shape;4365;p64"/>
          <p:cNvGrpSpPr/>
          <p:nvPr/>
        </p:nvGrpSpPr>
        <p:grpSpPr>
          <a:xfrm>
            <a:off x="2618504" y="3376093"/>
            <a:ext cx="204795" cy="230889"/>
            <a:chOff x="3299850" y="238575"/>
            <a:chExt cx="427725" cy="482225"/>
          </a:xfrm>
        </p:grpSpPr>
        <p:sp>
          <p:nvSpPr>
            <p:cNvPr id="4366" name="Google Shape;4366;p6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7" name="Google Shape;4367;p6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8" name="Google Shape;4368;p6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69" name="Google Shape;4369;p6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0" name="Google Shape;4370;p6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71" name="Google Shape;4371;p64"/>
          <p:cNvGrpSpPr/>
          <p:nvPr/>
        </p:nvGrpSpPr>
        <p:grpSpPr>
          <a:xfrm>
            <a:off x="2881617" y="3375877"/>
            <a:ext cx="239675" cy="231320"/>
            <a:chOff x="3857225" y="238125"/>
            <a:chExt cx="500575" cy="483125"/>
          </a:xfrm>
        </p:grpSpPr>
        <p:sp>
          <p:nvSpPr>
            <p:cNvPr id="4372" name="Google Shape;4372;p6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3" name="Google Shape;4373;p6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4" name="Google Shape;4374;p6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5" name="Google Shape;4375;p6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6" name="Google Shape;4376;p6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7" name="Google Shape;4377;p6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78" name="Google Shape;4378;p6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79" name="Google Shape;4379;p64"/>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80" name="Google Shape;4380;p64"/>
          <p:cNvGrpSpPr/>
          <p:nvPr/>
        </p:nvGrpSpPr>
        <p:grpSpPr>
          <a:xfrm>
            <a:off x="3457440" y="3375895"/>
            <a:ext cx="231332" cy="231284"/>
            <a:chOff x="5053900" y="238200"/>
            <a:chExt cx="483150" cy="483050"/>
          </a:xfrm>
        </p:grpSpPr>
        <p:sp>
          <p:nvSpPr>
            <p:cNvPr id="4381" name="Google Shape;4381;p6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2" name="Google Shape;4382;p6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3" name="Google Shape;4383;p6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4" name="Google Shape;4384;p6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85" name="Google Shape;4385;p64"/>
          <p:cNvGrpSpPr/>
          <p:nvPr/>
        </p:nvGrpSpPr>
        <p:grpSpPr>
          <a:xfrm>
            <a:off x="3738932" y="3375877"/>
            <a:ext cx="231320" cy="231320"/>
            <a:chOff x="5648375" y="238125"/>
            <a:chExt cx="483125" cy="483125"/>
          </a:xfrm>
        </p:grpSpPr>
        <p:sp>
          <p:nvSpPr>
            <p:cNvPr id="4386" name="Google Shape;4386;p6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7" name="Google Shape;4387;p6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8" name="Google Shape;4388;p6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9" name="Google Shape;4389;p6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0" name="Google Shape;4390;p6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1" name="Google Shape;4391;p6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2" name="Google Shape;4392;p6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3" name="Google Shape;4393;p6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4" name="Google Shape;4394;p6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5" name="Google Shape;4395;p6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96" name="Google Shape;4396;p64"/>
          <p:cNvGrpSpPr/>
          <p:nvPr/>
        </p:nvGrpSpPr>
        <p:grpSpPr>
          <a:xfrm>
            <a:off x="4022286" y="3375877"/>
            <a:ext cx="231320" cy="231320"/>
            <a:chOff x="6242825" y="238125"/>
            <a:chExt cx="483125" cy="483125"/>
          </a:xfrm>
        </p:grpSpPr>
        <p:sp>
          <p:nvSpPr>
            <p:cNvPr id="4397" name="Google Shape;4397;p6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8" name="Google Shape;4398;p6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9" name="Google Shape;4399;p6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00" name="Google Shape;4400;p64"/>
          <p:cNvGrpSpPr/>
          <p:nvPr/>
        </p:nvGrpSpPr>
        <p:grpSpPr>
          <a:xfrm>
            <a:off x="1463465" y="3675236"/>
            <a:ext cx="233630" cy="203287"/>
            <a:chOff x="889275" y="861850"/>
            <a:chExt cx="487950" cy="424575"/>
          </a:xfrm>
        </p:grpSpPr>
        <p:sp>
          <p:nvSpPr>
            <p:cNvPr id="4401" name="Google Shape;4401;p6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2" name="Google Shape;4402;p6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3" name="Google Shape;4403;p6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4" name="Google Shape;4404;p6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05" name="Google Shape;4405;p64"/>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6" name="Google Shape;4406;p64"/>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07" name="Google Shape;4407;p64"/>
          <p:cNvGrpSpPr/>
          <p:nvPr/>
        </p:nvGrpSpPr>
        <p:grpSpPr>
          <a:xfrm>
            <a:off x="2321523" y="3661220"/>
            <a:ext cx="231320" cy="231320"/>
            <a:chOff x="2676100" y="832575"/>
            <a:chExt cx="483125" cy="483125"/>
          </a:xfrm>
        </p:grpSpPr>
        <p:sp>
          <p:nvSpPr>
            <p:cNvPr id="4408" name="Google Shape;4408;p6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09" name="Google Shape;4409;p6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0" name="Google Shape;4410;p6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11" name="Google Shape;4411;p64"/>
          <p:cNvGrpSpPr/>
          <p:nvPr/>
        </p:nvGrpSpPr>
        <p:grpSpPr>
          <a:xfrm>
            <a:off x="2601351" y="3661220"/>
            <a:ext cx="239101" cy="231320"/>
            <a:chOff x="3270550" y="832575"/>
            <a:chExt cx="499375" cy="483125"/>
          </a:xfrm>
        </p:grpSpPr>
        <p:sp>
          <p:nvSpPr>
            <p:cNvPr id="4412" name="Google Shape;4412;p6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3" name="Google Shape;4413;p6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4" name="Google Shape;4414;p6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15" name="Google Shape;4415;p64"/>
          <p:cNvGrpSpPr/>
          <p:nvPr/>
        </p:nvGrpSpPr>
        <p:grpSpPr>
          <a:xfrm>
            <a:off x="2885789" y="3668450"/>
            <a:ext cx="231332" cy="216860"/>
            <a:chOff x="3865000" y="847675"/>
            <a:chExt cx="483150" cy="452925"/>
          </a:xfrm>
        </p:grpSpPr>
        <p:sp>
          <p:nvSpPr>
            <p:cNvPr id="4416" name="Google Shape;4416;p6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7" name="Google Shape;4417;p6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8" name="Google Shape;4418;p6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19" name="Google Shape;4419;p6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0" name="Google Shape;4420;p64"/>
          <p:cNvGrpSpPr/>
          <p:nvPr/>
        </p:nvGrpSpPr>
        <p:grpSpPr>
          <a:xfrm>
            <a:off x="3168460" y="3675195"/>
            <a:ext cx="234468" cy="203370"/>
            <a:chOff x="4452900" y="861750"/>
            <a:chExt cx="489700" cy="424750"/>
          </a:xfrm>
        </p:grpSpPr>
        <p:sp>
          <p:nvSpPr>
            <p:cNvPr id="4421" name="Google Shape;4421;p6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2" name="Google Shape;4422;p6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3" name="Google Shape;4423;p6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4" name="Google Shape;4424;p64"/>
          <p:cNvGrpSpPr/>
          <p:nvPr/>
        </p:nvGrpSpPr>
        <p:grpSpPr>
          <a:xfrm>
            <a:off x="3452185" y="3661226"/>
            <a:ext cx="241842" cy="231308"/>
            <a:chOff x="5049750" y="832600"/>
            <a:chExt cx="505100" cy="483100"/>
          </a:xfrm>
        </p:grpSpPr>
        <p:sp>
          <p:nvSpPr>
            <p:cNvPr id="4425" name="Google Shape;4425;p6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6" name="Google Shape;4426;p6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27" name="Google Shape;4427;p64"/>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28" name="Google Shape;4428;p64"/>
          <p:cNvGrpSpPr/>
          <p:nvPr/>
        </p:nvGrpSpPr>
        <p:grpSpPr>
          <a:xfrm>
            <a:off x="4036285" y="3661220"/>
            <a:ext cx="203322" cy="231320"/>
            <a:chOff x="6272100" y="832575"/>
            <a:chExt cx="424650" cy="483125"/>
          </a:xfrm>
        </p:grpSpPr>
        <p:sp>
          <p:nvSpPr>
            <p:cNvPr id="4429" name="Google Shape;4429;p6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0" name="Google Shape;4430;p6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1" name="Google Shape;4431;p64"/>
          <p:cNvGrpSpPr/>
          <p:nvPr/>
        </p:nvGrpSpPr>
        <p:grpSpPr>
          <a:xfrm>
            <a:off x="1464602" y="3946180"/>
            <a:ext cx="231356" cy="231332"/>
            <a:chOff x="893650" y="1428000"/>
            <a:chExt cx="483200" cy="483150"/>
          </a:xfrm>
        </p:grpSpPr>
        <p:sp>
          <p:nvSpPr>
            <p:cNvPr id="4432" name="Google Shape;4432;p6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3" name="Google Shape;4433;p6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4" name="Google Shape;4434;p6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5" name="Google Shape;4435;p6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36" name="Google Shape;4436;p64"/>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7" name="Google Shape;4437;p64"/>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38" name="Google Shape;4438;p64"/>
          <p:cNvGrpSpPr/>
          <p:nvPr/>
        </p:nvGrpSpPr>
        <p:grpSpPr>
          <a:xfrm>
            <a:off x="2317219" y="3960233"/>
            <a:ext cx="239927" cy="203227"/>
            <a:chOff x="2676100" y="1456375"/>
            <a:chExt cx="501100" cy="424450"/>
          </a:xfrm>
        </p:grpSpPr>
        <p:sp>
          <p:nvSpPr>
            <p:cNvPr id="4439" name="Google Shape;4439;p6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0" name="Google Shape;4440;p6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1" name="Google Shape;4441;p6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2" name="Google Shape;4442;p64"/>
          <p:cNvGrpSpPr/>
          <p:nvPr/>
        </p:nvGrpSpPr>
        <p:grpSpPr>
          <a:xfrm>
            <a:off x="2605224" y="3946186"/>
            <a:ext cx="231356" cy="231320"/>
            <a:chOff x="3270475" y="1427025"/>
            <a:chExt cx="483200" cy="483125"/>
          </a:xfrm>
        </p:grpSpPr>
        <p:sp>
          <p:nvSpPr>
            <p:cNvPr id="4443" name="Google Shape;4443;p6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4" name="Google Shape;4444;p6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5" name="Google Shape;4445;p6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6" name="Google Shape;4446;p64"/>
          <p:cNvGrpSpPr/>
          <p:nvPr/>
        </p:nvGrpSpPr>
        <p:grpSpPr>
          <a:xfrm>
            <a:off x="2884651" y="3946168"/>
            <a:ext cx="233607" cy="231356"/>
            <a:chOff x="3860250" y="1427025"/>
            <a:chExt cx="487900" cy="483200"/>
          </a:xfrm>
        </p:grpSpPr>
        <p:sp>
          <p:nvSpPr>
            <p:cNvPr id="4447" name="Google Shape;4447;p6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8" name="Google Shape;4448;p6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6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50" name="Google Shape;4450;p64"/>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1" name="Google Shape;4451;p64"/>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52" name="Google Shape;4452;p64"/>
          <p:cNvGrpSpPr/>
          <p:nvPr/>
        </p:nvGrpSpPr>
        <p:grpSpPr>
          <a:xfrm>
            <a:off x="3738914" y="3946186"/>
            <a:ext cx="231356" cy="231320"/>
            <a:chOff x="5648375" y="1427025"/>
            <a:chExt cx="483200" cy="483125"/>
          </a:xfrm>
        </p:grpSpPr>
        <p:sp>
          <p:nvSpPr>
            <p:cNvPr id="4453" name="Google Shape;4453;p6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4" name="Google Shape;4454;p6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5" name="Google Shape;4455;p64"/>
          <p:cNvGrpSpPr/>
          <p:nvPr/>
        </p:nvGrpSpPr>
        <p:grpSpPr>
          <a:xfrm>
            <a:off x="4020772" y="3946174"/>
            <a:ext cx="234349" cy="231344"/>
            <a:chOff x="6238300" y="1426975"/>
            <a:chExt cx="489450" cy="483175"/>
          </a:xfrm>
        </p:grpSpPr>
        <p:sp>
          <p:nvSpPr>
            <p:cNvPr id="4456" name="Google Shape;4456;p6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7" name="Google Shape;4457;p6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8" name="Google Shape;4458;p6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59" name="Google Shape;4459;p64"/>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60" name="Google Shape;4460;p64"/>
          <p:cNvGrpSpPr/>
          <p:nvPr/>
        </p:nvGrpSpPr>
        <p:grpSpPr>
          <a:xfrm>
            <a:off x="1748764" y="4231105"/>
            <a:ext cx="231320" cy="231332"/>
            <a:chOff x="1487200" y="2021475"/>
            <a:chExt cx="483125" cy="483150"/>
          </a:xfrm>
        </p:grpSpPr>
        <p:sp>
          <p:nvSpPr>
            <p:cNvPr id="4461" name="Google Shape;4461;p6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2" name="Google Shape;4462;p6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3" name="Google Shape;4463;p6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6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5" name="Google Shape;4465;p64"/>
          <p:cNvGrpSpPr/>
          <p:nvPr/>
        </p:nvGrpSpPr>
        <p:grpSpPr>
          <a:xfrm>
            <a:off x="2030520" y="4245116"/>
            <a:ext cx="231320" cy="203310"/>
            <a:chOff x="2081650" y="2050750"/>
            <a:chExt cx="483125" cy="424625"/>
          </a:xfrm>
        </p:grpSpPr>
        <p:sp>
          <p:nvSpPr>
            <p:cNvPr id="4466" name="Google Shape;4466;p6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7" name="Google Shape;4467;p6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8" name="Google Shape;4468;p6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9" name="Google Shape;4469;p6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0" name="Google Shape;4470;p6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1" name="Google Shape;4471;p6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2" name="Google Shape;4472;p64"/>
          <p:cNvGrpSpPr/>
          <p:nvPr/>
        </p:nvGrpSpPr>
        <p:grpSpPr>
          <a:xfrm>
            <a:off x="2321523" y="4260976"/>
            <a:ext cx="231320" cy="171590"/>
            <a:chOff x="2676100" y="2083800"/>
            <a:chExt cx="483125" cy="358375"/>
          </a:xfrm>
        </p:grpSpPr>
        <p:sp>
          <p:nvSpPr>
            <p:cNvPr id="4473" name="Google Shape;4473;p6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4" name="Google Shape;4474;p6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5" name="Google Shape;4475;p64"/>
          <p:cNvGrpSpPr/>
          <p:nvPr/>
        </p:nvGrpSpPr>
        <p:grpSpPr>
          <a:xfrm>
            <a:off x="2610879" y="4237886"/>
            <a:ext cx="220045" cy="217770"/>
            <a:chOff x="3282325" y="2035675"/>
            <a:chExt cx="459575" cy="454825"/>
          </a:xfrm>
        </p:grpSpPr>
        <p:sp>
          <p:nvSpPr>
            <p:cNvPr id="4476" name="Google Shape;4476;p6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7" name="Google Shape;4477;p6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8" name="Google Shape;4478;p6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9" name="Google Shape;4479;p6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80" name="Google Shape;4480;p64"/>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1" name="Google Shape;4481;p64"/>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82" name="Google Shape;4482;p64"/>
          <p:cNvGrpSpPr/>
          <p:nvPr/>
        </p:nvGrpSpPr>
        <p:grpSpPr>
          <a:xfrm>
            <a:off x="3457296" y="4231111"/>
            <a:ext cx="231619" cy="231320"/>
            <a:chOff x="5053900" y="2021500"/>
            <a:chExt cx="483750" cy="483125"/>
          </a:xfrm>
        </p:grpSpPr>
        <p:sp>
          <p:nvSpPr>
            <p:cNvPr id="4483" name="Google Shape;4483;p6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4" name="Google Shape;4484;p6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5" name="Google Shape;4485;p6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6" name="Google Shape;4486;p6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7" name="Google Shape;4487;p6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8" name="Google Shape;4488;p6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9" name="Google Shape;4489;p6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0" name="Google Shape;4490;p6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91" name="Google Shape;4491;p64"/>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92" name="Google Shape;4492;p64"/>
          <p:cNvGrpSpPr/>
          <p:nvPr/>
        </p:nvGrpSpPr>
        <p:grpSpPr>
          <a:xfrm>
            <a:off x="4018378" y="4233265"/>
            <a:ext cx="239137" cy="227011"/>
            <a:chOff x="6222125" y="2025975"/>
            <a:chExt cx="499450" cy="474125"/>
          </a:xfrm>
        </p:grpSpPr>
        <p:sp>
          <p:nvSpPr>
            <p:cNvPr id="4493" name="Google Shape;4493;p6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4" name="Google Shape;4494;p6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5" name="Google Shape;4495;p6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6" name="Google Shape;4496;p64"/>
          <p:cNvGrpSpPr/>
          <p:nvPr/>
        </p:nvGrpSpPr>
        <p:grpSpPr>
          <a:xfrm>
            <a:off x="4329878" y="3428371"/>
            <a:ext cx="228148" cy="126451"/>
            <a:chOff x="896050" y="2725450"/>
            <a:chExt cx="476500" cy="264100"/>
          </a:xfrm>
        </p:grpSpPr>
        <p:sp>
          <p:nvSpPr>
            <p:cNvPr id="4497" name="Google Shape;4497;p6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8" name="Google Shape;4498;p6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9" name="Google Shape;4499;p6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0" name="Google Shape;4500;p64"/>
          <p:cNvGrpSpPr/>
          <p:nvPr/>
        </p:nvGrpSpPr>
        <p:grpSpPr>
          <a:xfrm>
            <a:off x="4622790" y="3375930"/>
            <a:ext cx="231320" cy="231332"/>
            <a:chOff x="1487200" y="2615925"/>
            <a:chExt cx="483125" cy="483150"/>
          </a:xfrm>
        </p:grpSpPr>
        <p:sp>
          <p:nvSpPr>
            <p:cNvPr id="4501" name="Google Shape;4501;p6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2" name="Google Shape;4502;p6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3" name="Google Shape;4503;p6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4" name="Google Shape;4504;p64"/>
          <p:cNvGrpSpPr/>
          <p:nvPr/>
        </p:nvGrpSpPr>
        <p:grpSpPr>
          <a:xfrm>
            <a:off x="4894761" y="3375930"/>
            <a:ext cx="240429" cy="231332"/>
            <a:chOff x="2077575" y="2615925"/>
            <a:chExt cx="502150" cy="483150"/>
          </a:xfrm>
        </p:grpSpPr>
        <p:sp>
          <p:nvSpPr>
            <p:cNvPr id="4505" name="Google Shape;4505;p6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6" name="Google Shape;4506;p6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7" name="Google Shape;4507;p6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8" name="Google Shape;4508;p6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9" name="Google Shape;4509;p64"/>
          <p:cNvGrpSpPr/>
          <p:nvPr/>
        </p:nvGrpSpPr>
        <p:grpSpPr>
          <a:xfrm>
            <a:off x="5182944" y="3386829"/>
            <a:ext cx="227490" cy="209535"/>
            <a:chOff x="2680100" y="2638725"/>
            <a:chExt cx="475125" cy="437625"/>
          </a:xfrm>
        </p:grpSpPr>
        <p:sp>
          <p:nvSpPr>
            <p:cNvPr id="4510" name="Google Shape;4510;p6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1" name="Google Shape;4511;p6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2" name="Google Shape;4512;p6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6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4" name="Google Shape;4514;p64"/>
          <p:cNvGrpSpPr/>
          <p:nvPr/>
        </p:nvGrpSpPr>
        <p:grpSpPr>
          <a:xfrm>
            <a:off x="5499587" y="3375930"/>
            <a:ext cx="162648" cy="231332"/>
            <a:chOff x="3342275" y="2615925"/>
            <a:chExt cx="339700" cy="483150"/>
          </a:xfrm>
        </p:grpSpPr>
        <p:sp>
          <p:nvSpPr>
            <p:cNvPr id="4515" name="Google Shape;4515;p6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6" name="Google Shape;4516;p6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17" name="Google Shape;4517;p64"/>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8" name="Google Shape;4518;p64"/>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9" name="Google Shape;4519;p64"/>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20" name="Google Shape;4520;p64"/>
          <p:cNvGrpSpPr/>
          <p:nvPr/>
        </p:nvGrpSpPr>
        <p:grpSpPr>
          <a:xfrm>
            <a:off x="6604544" y="3376241"/>
            <a:ext cx="230853" cy="230710"/>
            <a:chOff x="5648900" y="2616600"/>
            <a:chExt cx="482150" cy="481850"/>
          </a:xfrm>
        </p:grpSpPr>
        <p:sp>
          <p:nvSpPr>
            <p:cNvPr id="4521" name="Google Shape;4521;p6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2" name="Google Shape;4522;p6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3" name="Google Shape;4523;p64"/>
          <p:cNvGrpSpPr/>
          <p:nvPr/>
        </p:nvGrpSpPr>
        <p:grpSpPr>
          <a:xfrm>
            <a:off x="6889771" y="3375912"/>
            <a:ext cx="231320" cy="231368"/>
            <a:chOff x="6242825" y="2615925"/>
            <a:chExt cx="483125" cy="483225"/>
          </a:xfrm>
        </p:grpSpPr>
        <p:sp>
          <p:nvSpPr>
            <p:cNvPr id="4524" name="Google Shape;4524;p6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5" name="Google Shape;4525;p6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6" name="Google Shape;4526;p6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7" name="Google Shape;4527;p6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8" name="Google Shape;4528;p6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29" name="Google Shape;4529;p64"/>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30" name="Google Shape;4530;p64"/>
          <p:cNvGrpSpPr/>
          <p:nvPr/>
        </p:nvGrpSpPr>
        <p:grpSpPr>
          <a:xfrm>
            <a:off x="4622138" y="3661273"/>
            <a:ext cx="232625" cy="231332"/>
            <a:chOff x="1487200" y="3210375"/>
            <a:chExt cx="485850" cy="483150"/>
          </a:xfrm>
        </p:grpSpPr>
        <p:sp>
          <p:nvSpPr>
            <p:cNvPr id="4531" name="Google Shape;4531;p6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6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6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34" name="Google Shape;4534;p64"/>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5" name="Google Shape;4535;p64"/>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36" name="Google Shape;4536;p64"/>
          <p:cNvGrpSpPr/>
          <p:nvPr/>
        </p:nvGrpSpPr>
        <p:grpSpPr>
          <a:xfrm>
            <a:off x="5464922" y="3661267"/>
            <a:ext cx="231979" cy="231344"/>
            <a:chOff x="3269875" y="3210400"/>
            <a:chExt cx="484500" cy="483175"/>
          </a:xfrm>
        </p:grpSpPr>
        <p:sp>
          <p:nvSpPr>
            <p:cNvPr id="4537" name="Google Shape;4537;p6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6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9" name="Google Shape;4539;p64"/>
          <p:cNvGrpSpPr/>
          <p:nvPr/>
        </p:nvGrpSpPr>
        <p:grpSpPr>
          <a:xfrm>
            <a:off x="5804313" y="3661021"/>
            <a:ext cx="115750" cy="231835"/>
            <a:chOff x="3985700" y="3210375"/>
            <a:chExt cx="241750" cy="484200"/>
          </a:xfrm>
        </p:grpSpPr>
        <p:sp>
          <p:nvSpPr>
            <p:cNvPr id="4540" name="Google Shape;4540;p6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1" name="Google Shape;4541;p6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2" name="Google Shape;4542;p64"/>
          <p:cNvGrpSpPr/>
          <p:nvPr/>
        </p:nvGrpSpPr>
        <p:grpSpPr>
          <a:xfrm>
            <a:off x="6035023" y="3661709"/>
            <a:ext cx="230530" cy="230458"/>
            <a:chOff x="4460225" y="3211300"/>
            <a:chExt cx="481475" cy="481325"/>
          </a:xfrm>
        </p:grpSpPr>
        <p:sp>
          <p:nvSpPr>
            <p:cNvPr id="4543" name="Google Shape;4543;p6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4" name="Google Shape;4544;p6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45" name="Google Shape;4545;p64"/>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46" name="Google Shape;4546;p64"/>
          <p:cNvGrpSpPr/>
          <p:nvPr/>
        </p:nvGrpSpPr>
        <p:grpSpPr>
          <a:xfrm>
            <a:off x="6603676" y="3681514"/>
            <a:ext cx="232589" cy="190850"/>
            <a:chOff x="5647000" y="3252650"/>
            <a:chExt cx="485775" cy="398600"/>
          </a:xfrm>
        </p:grpSpPr>
        <p:sp>
          <p:nvSpPr>
            <p:cNvPr id="4547" name="Google Shape;4547;p6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6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9" name="Google Shape;4549;p6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0" name="Google Shape;4550;p6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1" name="Google Shape;4551;p6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2" name="Google Shape;4552;p64"/>
          <p:cNvGrpSpPr/>
          <p:nvPr/>
        </p:nvGrpSpPr>
        <p:grpSpPr>
          <a:xfrm>
            <a:off x="6889448" y="3681586"/>
            <a:ext cx="231967" cy="190706"/>
            <a:chOff x="6242450" y="3252800"/>
            <a:chExt cx="484475" cy="398300"/>
          </a:xfrm>
        </p:grpSpPr>
        <p:sp>
          <p:nvSpPr>
            <p:cNvPr id="4553" name="Google Shape;4553;p6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4" name="Google Shape;4554;p6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5" name="Google Shape;4555;p6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6" name="Google Shape;4556;p64"/>
          <p:cNvGrpSpPr/>
          <p:nvPr/>
        </p:nvGrpSpPr>
        <p:grpSpPr>
          <a:xfrm>
            <a:off x="4342297" y="3946245"/>
            <a:ext cx="203310" cy="231320"/>
            <a:chOff x="922025" y="3804850"/>
            <a:chExt cx="424625" cy="483125"/>
          </a:xfrm>
        </p:grpSpPr>
        <p:sp>
          <p:nvSpPr>
            <p:cNvPr id="4557" name="Google Shape;4557;p6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8" name="Google Shape;4558;p6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59" name="Google Shape;4559;p64"/>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60" name="Google Shape;4560;p64"/>
          <p:cNvGrpSpPr/>
          <p:nvPr/>
        </p:nvGrpSpPr>
        <p:grpSpPr>
          <a:xfrm>
            <a:off x="4908568" y="3946245"/>
            <a:ext cx="212815" cy="231320"/>
            <a:chOff x="2100300" y="3804850"/>
            <a:chExt cx="444475" cy="483125"/>
          </a:xfrm>
        </p:grpSpPr>
        <p:sp>
          <p:nvSpPr>
            <p:cNvPr id="4561" name="Google Shape;4561;p6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6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3" name="Google Shape;4563;p64"/>
          <p:cNvGrpSpPr/>
          <p:nvPr/>
        </p:nvGrpSpPr>
        <p:grpSpPr>
          <a:xfrm>
            <a:off x="5196638" y="3946245"/>
            <a:ext cx="200102" cy="231320"/>
            <a:chOff x="2708700" y="3804850"/>
            <a:chExt cx="417925" cy="483125"/>
          </a:xfrm>
        </p:grpSpPr>
        <p:sp>
          <p:nvSpPr>
            <p:cNvPr id="4564" name="Google Shape;4564;p6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6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6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7" name="Google Shape;4567;p6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68" name="Google Shape;4568;p64"/>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9" name="Google Shape;4569;p64"/>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70" name="Google Shape;4570;p64"/>
          <p:cNvGrpSpPr/>
          <p:nvPr/>
        </p:nvGrpSpPr>
        <p:grpSpPr>
          <a:xfrm>
            <a:off x="6037734" y="3947113"/>
            <a:ext cx="225108" cy="229585"/>
            <a:chOff x="4467450" y="3808475"/>
            <a:chExt cx="470150" cy="479500"/>
          </a:xfrm>
        </p:grpSpPr>
        <p:sp>
          <p:nvSpPr>
            <p:cNvPr id="4571" name="Google Shape;4571;p6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2" name="Google Shape;4572;p6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3" name="Google Shape;4573;p6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4" name="Google Shape;4574;p6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5" name="Google Shape;4575;p64"/>
          <p:cNvGrpSpPr/>
          <p:nvPr/>
        </p:nvGrpSpPr>
        <p:grpSpPr>
          <a:xfrm>
            <a:off x="6323578" y="3946245"/>
            <a:ext cx="231332" cy="231320"/>
            <a:chOff x="5053900" y="3804850"/>
            <a:chExt cx="483150" cy="483125"/>
          </a:xfrm>
        </p:grpSpPr>
        <p:sp>
          <p:nvSpPr>
            <p:cNvPr id="4576" name="Google Shape;4576;p6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7" name="Google Shape;4577;p6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8" name="Google Shape;4578;p6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9" name="Google Shape;4579;p6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0" name="Google Shape;4580;p64"/>
          <p:cNvGrpSpPr/>
          <p:nvPr/>
        </p:nvGrpSpPr>
        <p:grpSpPr>
          <a:xfrm>
            <a:off x="6604310" y="3946245"/>
            <a:ext cx="231320" cy="231320"/>
            <a:chOff x="5648375" y="3804850"/>
            <a:chExt cx="483125" cy="483125"/>
          </a:xfrm>
        </p:grpSpPr>
        <p:sp>
          <p:nvSpPr>
            <p:cNvPr id="4581" name="Google Shape;4581;p6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6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3" name="Google Shape;4583;p6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4" name="Google Shape;4584;p6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5" name="Google Shape;4585;p64"/>
          <p:cNvGrpSpPr/>
          <p:nvPr/>
        </p:nvGrpSpPr>
        <p:grpSpPr>
          <a:xfrm>
            <a:off x="6905649" y="3949860"/>
            <a:ext cx="199564" cy="224090"/>
            <a:chOff x="6276025" y="3812400"/>
            <a:chExt cx="416800" cy="468025"/>
          </a:xfrm>
        </p:grpSpPr>
        <p:sp>
          <p:nvSpPr>
            <p:cNvPr id="4586" name="Google Shape;4586;p6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7" name="Google Shape;4587;p6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8" name="Google Shape;4588;p6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9" name="Google Shape;4589;p6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0" name="Google Shape;4590;p64"/>
          <p:cNvGrpSpPr/>
          <p:nvPr/>
        </p:nvGrpSpPr>
        <p:grpSpPr>
          <a:xfrm>
            <a:off x="4327461" y="4231163"/>
            <a:ext cx="232984" cy="231332"/>
            <a:chOff x="890400" y="4399350"/>
            <a:chExt cx="486600" cy="483150"/>
          </a:xfrm>
        </p:grpSpPr>
        <p:sp>
          <p:nvSpPr>
            <p:cNvPr id="4591" name="Google Shape;4591;p6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2" name="Google Shape;4592;p6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6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4" name="Google Shape;4594;p64"/>
          <p:cNvGrpSpPr/>
          <p:nvPr/>
        </p:nvGrpSpPr>
        <p:grpSpPr>
          <a:xfrm>
            <a:off x="4622790" y="4241553"/>
            <a:ext cx="231320" cy="210552"/>
            <a:chOff x="1487200" y="4421025"/>
            <a:chExt cx="483125" cy="439750"/>
          </a:xfrm>
        </p:grpSpPr>
        <p:sp>
          <p:nvSpPr>
            <p:cNvPr id="4595" name="Google Shape;4595;p6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6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6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8" name="Google Shape;4598;p6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9" name="Google Shape;4599;p64"/>
          <p:cNvGrpSpPr/>
          <p:nvPr/>
        </p:nvGrpSpPr>
        <p:grpSpPr>
          <a:xfrm>
            <a:off x="4897705" y="4231175"/>
            <a:ext cx="234540" cy="231308"/>
            <a:chOff x="2079300" y="4399325"/>
            <a:chExt cx="489850" cy="483100"/>
          </a:xfrm>
        </p:grpSpPr>
        <p:sp>
          <p:nvSpPr>
            <p:cNvPr id="4600" name="Google Shape;4600;p6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1" name="Google Shape;4601;p6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02" name="Google Shape;4602;p64"/>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03" name="Google Shape;4603;p64"/>
          <p:cNvGrpSpPr/>
          <p:nvPr/>
        </p:nvGrpSpPr>
        <p:grpSpPr>
          <a:xfrm>
            <a:off x="5486988" y="4231175"/>
            <a:ext cx="187845" cy="231308"/>
            <a:chOff x="3316000" y="4399325"/>
            <a:chExt cx="392325" cy="483100"/>
          </a:xfrm>
        </p:grpSpPr>
        <p:sp>
          <p:nvSpPr>
            <p:cNvPr id="4604" name="Google Shape;4604;p6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5" name="Google Shape;4605;p6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6" name="Google Shape;4606;p64"/>
          <p:cNvGrpSpPr/>
          <p:nvPr/>
        </p:nvGrpSpPr>
        <p:grpSpPr>
          <a:xfrm>
            <a:off x="5775819" y="4231163"/>
            <a:ext cx="172739" cy="231332"/>
            <a:chOff x="3926225" y="4399275"/>
            <a:chExt cx="360775" cy="483150"/>
          </a:xfrm>
        </p:grpSpPr>
        <p:sp>
          <p:nvSpPr>
            <p:cNvPr id="4607" name="Google Shape;4607;p6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8" name="Google Shape;4608;p6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09" name="Google Shape;4609;p64"/>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10" name="Google Shape;4610;p64"/>
          <p:cNvGrpSpPr/>
          <p:nvPr/>
        </p:nvGrpSpPr>
        <p:grpSpPr>
          <a:xfrm>
            <a:off x="6323614" y="4231205"/>
            <a:ext cx="231260" cy="231248"/>
            <a:chOff x="5053975" y="4399375"/>
            <a:chExt cx="483000" cy="482975"/>
          </a:xfrm>
        </p:grpSpPr>
        <p:sp>
          <p:nvSpPr>
            <p:cNvPr id="4611" name="Google Shape;4611;p6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2" name="Google Shape;4612;p6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3" name="Google Shape;4613;p6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4" name="Google Shape;4614;p64"/>
          <p:cNvGrpSpPr/>
          <p:nvPr/>
        </p:nvGrpSpPr>
        <p:grpSpPr>
          <a:xfrm>
            <a:off x="6604310" y="4231169"/>
            <a:ext cx="231320" cy="231320"/>
            <a:chOff x="5648375" y="4399300"/>
            <a:chExt cx="483125" cy="483125"/>
          </a:xfrm>
        </p:grpSpPr>
        <p:sp>
          <p:nvSpPr>
            <p:cNvPr id="4615" name="Google Shape;4615;p6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6" name="Google Shape;4616;p6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7" name="Google Shape;4617;p64"/>
          <p:cNvGrpSpPr/>
          <p:nvPr/>
        </p:nvGrpSpPr>
        <p:grpSpPr>
          <a:xfrm>
            <a:off x="6888215" y="4239297"/>
            <a:ext cx="234432" cy="215065"/>
            <a:chOff x="6239575" y="4416275"/>
            <a:chExt cx="489625" cy="449175"/>
          </a:xfrm>
        </p:grpSpPr>
        <p:sp>
          <p:nvSpPr>
            <p:cNvPr id="4618" name="Google Shape;4618;p6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9" name="Google Shape;4619;p6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0" name="Google Shape;4620;p6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1" name="Google Shape;4621;p64"/>
          <p:cNvGrpSpPr/>
          <p:nvPr/>
        </p:nvGrpSpPr>
        <p:grpSpPr>
          <a:xfrm>
            <a:off x="7160783" y="3375995"/>
            <a:ext cx="231320" cy="231320"/>
            <a:chOff x="892750" y="4993750"/>
            <a:chExt cx="483125" cy="483125"/>
          </a:xfrm>
        </p:grpSpPr>
        <p:sp>
          <p:nvSpPr>
            <p:cNvPr id="4622" name="Google Shape;4622;p6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6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6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5" name="Google Shape;4625;p64"/>
          <p:cNvGrpSpPr/>
          <p:nvPr/>
        </p:nvGrpSpPr>
        <p:grpSpPr>
          <a:xfrm>
            <a:off x="7160795" y="3661323"/>
            <a:ext cx="231320" cy="231320"/>
            <a:chOff x="1487200" y="4993750"/>
            <a:chExt cx="483125" cy="483125"/>
          </a:xfrm>
        </p:grpSpPr>
        <p:sp>
          <p:nvSpPr>
            <p:cNvPr id="4626" name="Google Shape;4626;p6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6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8" name="Google Shape;4628;p64"/>
          <p:cNvGrpSpPr/>
          <p:nvPr/>
        </p:nvGrpSpPr>
        <p:grpSpPr>
          <a:xfrm>
            <a:off x="7160807" y="3946274"/>
            <a:ext cx="231320" cy="231320"/>
            <a:chOff x="2081650" y="4993750"/>
            <a:chExt cx="483125" cy="483125"/>
          </a:xfrm>
        </p:grpSpPr>
        <p:sp>
          <p:nvSpPr>
            <p:cNvPr id="4629" name="Google Shape;4629;p6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0" name="Google Shape;4630;p6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1" name="Google Shape;4631;p64"/>
          <p:cNvGrpSpPr/>
          <p:nvPr/>
        </p:nvGrpSpPr>
        <p:grpSpPr>
          <a:xfrm>
            <a:off x="7449312" y="3375995"/>
            <a:ext cx="231320" cy="231320"/>
            <a:chOff x="2676100" y="4993750"/>
            <a:chExt cx="483125" cy="483125"/>
          </a:xfrm>
        </p:grpSpPr>
        <p:sp>
          <p:nvSpPr>
            <p:cNvPr id="4632" name="Google Shape;4632;p6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3" name="Google Shape;4633;p6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4" name="Google Shape;4634;p6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5" name="Google Shape;4635;p64"/>
          <p:cNvGrpSpPr/>
          <p:nvPr/>
        </p:nvGrpSpPr>
        <p:grpSpPr>
          <a:xfrm>
            <a:off x="7160831" y="4231184"/>
            <a:ext cx="231320" cy="231320"/>
            <a:chOff x="3270550" y="4993750"/>
            <a:chExt cx="483125" cy="483125"/>
          </a:xfrm>
        </p:grpSpPr>
        <p:sp>
          <p:nvSpPr>
            <p:cNvPr id="4636" name="Google Shape;4636;p6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7" name="Google Shape;4637;p6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8" name="Google Shape;4638;p6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39" name="Google Shape;4639;p64"/>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40" name="Google Shape;4640;p64"/>
          <p:cNvGrpSpPr/>
          <p:nvPr/>
        </p:nvGrpSpPr>
        <p:grpSpPr>
          <a:xfrm>
            <a:off x="7449342" y="3946238"/>
            <a:ext cx="231332" cy="231392"/>
            <a:chOff x="4459450" y="4993700"/>
            <a:chExt cx="483150" cy="483275"/>
          </a:xfrm>
        </p:grpSpPr>
        <p:sp>
          <p:nvSpPr>
            <p:cNvPr id="4641" name="Google Shape;4641;p6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2" name="Google Shape;4642;p6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3" name="Google Shape;4643;p64"/>
          <p:cNvGrpSpPr/>
          <p:nvPr/>
        </p:nvGrpSpPr>
        <p:grpSpPr>
          <a:xfrm>
            <a:off x="7449354" y="4231148"/>
            <a:ext cx="231332" cy="231392"/>
            <a:chOff x="5053900" y="4993700"/>
            <a:chExt cx="483150" cy="483275"/>
          </a:xfrm>
        </p:grpSpPr>
        <p:sp>
          <p:nvSpPr>
            <p:cNvPr id="4644" name="Google Shape;4644;p6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5" name="Google Shape;4645;p6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49"/>
        <p:cNvGrpSpPr/>
        <p:nvPr/>
      </p:nvGrpSpPr>
      <p:grpSpPr>
        <a:xfrm>
          <a:off x="0" y="0"/>
          <a:ext cx="0" cy="0"/>
          <a:chOff x="0" y="0"/>
          <a:chExt cx="0" cy="0"/>
        </a:xfrm>
      </p:grpSpPr>
      <p:sp>
        <p:nvSpPr>
          <p:cNvPr id="4650" name="Google Shape;4650;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4651" name="Google Shape;4651;p65"/>
          <p:cNvGrpSpPr/>
          <p:nvPr/>
        </p:nvGrpSpPr>
        <p:grpSpPr>
          <a:xfrm>
            <a:off x="1012848" y="1674363"/>
            <a:ext cx="348568" cy="348541"/>
            <a:chOff x="-65131525" y="1914325"/>
            <a:chExt cx="316650" cy="316625"/>
          </a:xfrm>
        </p:grpSpPr>
        <p:sp>
          <p:nvSpPr>
            <p:cNvPr id="4652" name="Google Shape;4652;p6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4" name="Google Shape;4654;p65"/>
          <p:cNvGrpSpPr/>
          <p:nvPr/>
        </p:nvGrpSpPr>
        <p:grpSpPr>
          <a:xfrm>
            <a:off x="1012848" y="2079072"/>
            <a:ext cx="348568" cy="348568"/>
            <a:chOff x="-65131525" y="2281350"/>
            <a:chExt cx="316650" cy="316650"/>
          </a:xfrm>
        </p:grpSpPr>
        <p:sp>
          <p:nvSpPr>
            <p:cNvPr id="4655" name="Google Shape;4655;p6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65"/>
          <p:cNvGrpSpPr/>
          <p:nvPr/>
        </p:nvGrpSpPr>
        <p:grpSpPr>
          <a:xfrm>
            <a:off x="1015889" y="2481800"/>
            <a:ext cx="342486" cy="349421"/>
            <a:chOff x="-65129950" y="2646800"/>
            <a:chExt cx="311125" cy="317425"/>
          </a:xfrm>
        </p:grpSpPr>
        <p:sp>
          <p:nvSpPr>
            <p:cNvPr id="4658" name="Google Shape;4658;p6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5"/>
          <p:cNvGrpSpPr/>
          <p:nvPr/>
        </p:nvGrpSpPr>
        <p:grpSpPr>
          <a:xfrm>
            <a:off x="3112739" y="1673042"/>
            <a:ext cx="351155" cy="351183"/>
            <a:chOff x="-63252250" y="1930850"/>
            <a:chExt cx="319000" cy="319025"/>
          </a:xfrm>
        </p:grpSpPr>
        <p:sp>
          <p:nvSpPr>
            <p:cNvPr id="4661" name="Google Shape;4661;p6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3" name="Google Shape;4663;p65"/>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4" name="Google Shape;4664;p65"/>
          <p:cNvGrpSpPr/>
          <p:nvPr/>
        </p:nvGrpSpPr>
        <p:grpSpPr>
          <a:xfrm>
            <a:off x="3113606" y="2481359"/>
            <a:ext cx="349421" cy="350302"/>
            <a:chOff x="-63250675" y="2664125"/>
            <a:chExt cx="317425" cy="318225"/>
          </a:xfrm>
        </p:grpSpPr>
        <p:sp>
          <p:nvSpPr>
            <p:cNvPr id="4665" name="Google Shape;4665;p6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65"/>
          <p:cNvGrpSpPr/>
          <p:nvPr/>
        </p:nvGrpSpPr>
        <p:grpSpPr>
          <a:xfrm>
            <a:off x="5236493" y="1676729"/>
            <a:ext cx="345954" cy="343807"/>
            <a:chOff x="-61354075" y="1940500"/>
            <a:chExt cx="314275" cy="312325"/>
          </a:xfrm>
        </p:grpSpPr>
        <p:sp>
          <p:nvSpPr>
            <p:cNvPr id="4668" name="Google Shape;4668;p6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65"/>
          <p:cNvGrpSpPr/>
          <p:nvPr/>
        </p:nvGrpSpPr>
        <p:grpSpPr>
          <a:xfrm>
            <a:off x="5235185" y="2093382"/>
            <a:ext cx="348568" cy="319948"/>
            <a:chOff x="-61354875" y="2322300"/>
            <a:chExt cx="316650" cy="290650"/>
          </a:xfrm>
        </p:grpSpPr>
        <p:sp>
          <p:nvSpPr>
            <p:cNvPr id="4673" name="Google Shape;4673;p6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6" name="Google Shape;4676;p65"/>
          <p:cNvGrpSpPr/>
          <p:nvPr/>
        </p:nvGrpSpPr>
        <p:grpSpPr>
          <a:xfrm>
            <a:off x="5235185" y="2482226"/>
            <a:ext cx="348568" cy="348568"/>
            <a:chOff x="-61354875" y="2671225"/>
            <a:chExt cx="316650" cy="316650"/>
          </a:xfrm>
        </p:grpSpPr>
        <p:sp>
          <p:nvSpPr>
            <p:cNvPr id="4677" name="Google Shape;4677;p6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65"/>
          <p:cNvGrpSpPr/>
          <p:nvPr/>
        </p:nvGrpSpPr>
        <p:grpSpPr>
          <a:xfrm>
            <a:off x="7343521" y="1672781"/>
            <a:ext cx="351155" cy="351706"/>
            <a:chOff x="-59502375" y="1904375"/>
            <a:chExt cx="319000" cy="319500"/>
          </a:xfrm>
        </p:grpSpPr>
        <p:sp>
          <p:nvSpPr>
            <p:cNvPr id="4683" name="Google Shape;4683;p6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65"/>
          <p:cNvGrpSpPr/>
          <p:nvPr/>
        </p:nvGrpSpPr>
        <p:grpSpPr>
          <a:xfrm>
            <a:off x="1435629" y="1675588"/>
            <a:ext cx="351155" cy="346092"/>
            <a:chOff x="-64774725" y="1916550"/>
            <a:chExt cx="319000" cy="314400"/>
          </a:xfrm>
        </p:grpSpPr>
        <p:sp>
          <p:nvSpPr>
            <p:cNvPr id="4687" name="Google Shape;4687;p6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9" name="Google Shape;4689;p65"/>
          <p:cNvGrpSpPr/>
          <p:nvPr/>
        </p:nvGrpSpPr>
        <p:grpSpPr>
          <a:xfrm>
            <a:off x="1436923" y="2077338"/>
            <a:ext cx="348568" cy="352036"/>
            <a:chOff x="-64764500" y="2280550"/>
            <a:chExt cx="316650" cy="319800"/>
          </a:xfrm>
        </p:grpSpPr>
        <p:sp>
          <p:nvSpPr>
            <p:cNvPr id="4690" name="Google Shape;4690;p6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2" name="Google Shape;4692;p65"/>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3" name="Google Shape;4693;p65"/>
          <p:cNvGrpSpPr/>
          <p:nvPr/>
        </p:nvGrpSpPr>
        <p:grpSpPr>
          <a:xfrm>
            <a:off x="3542063" y="1710757"/>
            <a:ext cx="347688" cy="275750"/>
            <a:chOff x="-62882850" y="1999375"/>
            <a:chExt cx="315850" cy="250500"/>
          </a:xfrm>
        </p:grpSpPr>
        <p:sp>
          <p:nvSpPr>
            <p:cNvPr id="4694" name="Google Shape;4694;p6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5"/>
          <p:cNvGrpSpPr/>
          <p:nvPr/>
        </p:nvGrpSpPr>
        <p:grpSpPr>
          <a:xfrm>
            <a:off x="3533821" y="2078631"/>
            <a:ext cx="364172" cy="349449"/>
            <a:chOff x="-62890750" y="2296300"/>
            <a:chExt cx="330825" cy="317450"/>
          </a:xfrm>
        </p:grpSpPr>
        <p:sp>
          <p:nvSpPr>
            <p:cNvPr id="4697" name="Google Shape;4697;p6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65"/>
          <p:cNvGrpSpPr/>
          <p:nvPr/>
        </p:nvGrpSpPr>
        <p:grpSpPr>
          <a:xfrm>
            <a:off x="3542063" y="2481799"/>
            <a:ext cx="347688" cy="349421"/>
            <a:chOff x="-62882850" y="2664925"/>
            <a:chExt cx="315850" cy="317425"/>
          </a:xfrm>
        </p:grpSpPr>
        <p:sp>
          <p:nvSpPr>
            <p:cNvPr id="4701" name="Google Shape;4701;p6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3" name="Google Shape;4703;p65"/>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4" name="Google Shape;4704;p65"/>
          <p:cNvGrpSpPr/>
          <p:nvPr/>
        </p:nvGrpSpPr>
        <p:grpSpPr>
          <a:xfrm>
            <a:off x="5659701" y="2082099"/>
            <a:ext cx="348568" cy="342514"/>
            <a:chOff x="-60988625" y="2310475"/>
            <a:chExt cx="316650" cy="311150"/>
          </a:xfrm>
        </p:grpSpPr>
        <p:sp>
          <p:nvSpPr>
            <p:cNvPr id="4705" name="Google Shape;4705;p6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65"/>
          <p:cNvGrpSpPr/>
          <p:nvPr/>
        </p:nvGrpSpPr>
        <p:grpSpPr>
          <a:xfrm>
            <a:off x="5660141" y="2481029"/>
            <a:ext cx="347688" cy="350963"/>
            <a:chOff x="-60987050" y="2671400"/>
            <a:chExt cx="315850" cy="318825"/>
          </a:xfrm>
        </p:grpSpPr>
        <p:sp>
          <p:nvSpPr>
            <p:cNvPr id="4712" name="Google Shape;4712;p6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65"/>
          <p:cNvGrpSpPr/>
          <p:nvPr/>
        </p:nvGrpSpPr>
        <p:grpSpPr>
          <a:xfrm>
            <a:off x="7343520" y="2082980"/>
            <a:ext cx="351155" cy="340753"/>
            <a:chOff x="-59481900" y="2290800"/>
            <a:chExt cx="319000" cy="309550"/>
          </a:xfrm>
        </p:grpSpPr>
        <p:sp>
          <p:nvSpPr>
            <p:cNvPr id="4715" name="Google Shape;4715;p6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65"/>
          <p:cNvGrpSpPr/>
          <p:nvPr/>
        </p:nvGrpSpPr>
        <p:grpSpPr>
          <a:xfrm>
            <a:off x="1857395" y="1674005"/>
            <a:ext cx="351155" cy="349256"/>
            <a:chOff x="-64401400" y="1914475"/>
            <a:chExt cx="319000" cy="317275"/>
          </a:xfrm>
        </p:grpSpPr>
        <p:sp>
          <p:nvSpPr>
            <p:cNvPr id="4722" name="Google Shape;4722;p6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5"/>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65"/>
          <p:cNvGrpSpPr/>
          <p:nvPr/>
        </p:nvGrpSpPr>
        <p:grpSpPr>
          <a:xfrm>
            <a:off x="1918957" y="2079430"/>
            <a:ext cx="228031" cy="347853"/>
            <a:chOff x="-64343900" y="2282125"/>
            <a:chExt cx="207150" cy="316000"/>
          </a:xfrm>
        </p:grpSpPr>
        <p:sp>
          <p:nvSpPr>
            <p:cNvPr id="4726" name="Google Shape;4726;p6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8" name="Google Shape;4728;p65"/>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9" name="Google Shape;4729;p65"/>
          <p:cNvGrpSpPr/>
          <p:nvPr/>
        </p:nvGrpSpPr>
        <p:grpSpPr>
          <a:xfrm>
            <a:off x="3994027" y="1674252"/>
            <a:ext cx="303463" cy="348761"/>
            <a:chOff x="-62496925" y="1931475"/>
            <a:chExt cx="275675" cy="316825"/>
          </a:xfrm>
        </p:grpSpPr>
        <p:sp>
          <p:nvSpPr>
            <p:cNvPr id="4730" name="Google Shape;4730;p6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65"/>
          <p:cNvGrpSpPr/>
          <p:nvPr/>
        </p:nvGrpSpPr>
        <p:grpSpPr>
          <a:xfrm>
            <a:off x="3971901" y="2078521"/>
            <a:ext cx="347715" cy="349669"/>
            <a:chOff x="-62516625" y="2297875"/>
            <a:chExt cx="315875" cy="317650"/>
          </a:xfrm>
        </p:grpSpPr>
        <p:sp>
          <p:nvSpPr>
            <p:cNvPr id="4733" name="Google Shape;4733;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65"/>
          <p:cNvGrpSpPr/>
          <p:nvPr/>
        </p:nvGrpSpPr>
        <p:grpSpPr>
          <a:xfrm>
            <a:off x="3970608" y="2497389"/>
            <a:ext cx="350302" cy="318241"/>
            <a:chOff x="-62518200" y="2692475"/>
            <a:chExt cx="318225" cy="289100"/>
          </a:xfrm>
        </p:grpSpPr>
        <p:sp>
          <p:nvSpPr>
            <p:cNvPr id="4736" name="Google Shape;4736;p6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65"/>
          <p:cNvGrpSpPr/>
          <p:nvPr/>
        </p:nvGrpSpPr>
        <p:grpSpPr>
          <a:xfrm>
            <a:off x="6103002" y="1674789"/>
            <a:ext cx="294822" cy="347688"/>
            <a:chOff x="-60597975" y="1939525"/>
            <a:chExt cx="267825" cy="315850"/>
          </a:xfrm>
        </p:grpSpPr>
        <p:sp>
          <p:nvSpPr>
            <p:cNvPr id="4739" name="Google Shape;4739;p6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65"/>
          <p:cNvGrpSpPr/>
          <p:nvPr/>
        </p:nvGrpSpPr>
        <p:grpSpPr>
          <a:xfrm>
            <a:off x="6074836" y="2077998"/>
            <a:ext cx="351155" cy="350715"/>
            <a:chOff x="-60620800" y="2304600"/>
            <a:chExt cx="319000" cy="318600"/>
          </a:xfrm>
        </p:grpSpPr>
        <p:sp>
          <p:nvSpPr>
            <p:cNvPr id="4742" name="Google Shape;4742;p6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65"/>
          <p:cNvGrpSpPr/>
          <p:nvPr/>
        </p:nvGrpSpPr>
        <p:grpSpPr>
          <a:xfrm>
            <a:off x="6076129" y="2531638"/>
            <a:ext cx="348568" cy="249744"/>
            <a:chOff x="-60621600" y="2716100"/>
            <a:chExt cx="316650" cy="226875"/>
          </a:xfrm>
        </p:grpSpPr>
        <p:sp>
          <p:nvSpPr>
            <p:cNvPr id="4746" name="Google Shape;4746;p6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65"/>
          <p:cNvGrpSpPr/>
          <p:nvPr/>
        </p:nvGrpSpPr>
        <p:grpSpPr>
          <a:xfrm>
            <a:off x="7348722" y="2482240"/>
            <a:ext cx="340753" cy="348541"/>
            <a:chOff x="-59475600" y="2658625"/>
            <a:chExt cx="309550" cy="316625"/>
          </a:xfrm>
        </p:grpSpPr>
        <p:sp>
          <p:nvSpPr>
            <p:cNvPr id="4749" name="Google Shape;4749;p6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6" name="Google Shape;4756;p65"/>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5"/>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8" name="Google Shape;4758;p65"/>
          <p:cNvGrpSpPr/>
          <p:nvPr/>
        </p:nvGrpSpPr>
        <p:grpSpPr>
          <a:xfrm>
            <a:off x="2324934" y="2481800"/>
            <a:ext cx="250570" cy="349421"/>
            <a:chOff x="-63987100" y="2646800"/>
            <a:chExt cx="227625" cy="317425"/>
          </a:xfrm>
        </p:grpSpPr>
        <p:sp>
          <p:nvSpPr>
            <p:cNvPr id="4759" name="Google Shape;4759;p6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1" name="Google Shape;4761;p65"/>
          <p:cNvGrpSpPr/>
          <p:nvPr/>
        </p:nvGrpSpPr>
        <p:grpSpPr>
          <a:xfrm>
            <a:off x="4393267" y="1672615"/>
            <a:ext cx="340753" cy="352036"/>
            <a:chOff x="-62148000" y="1930075"/>
            <a:chExt cx="309550" cy="319800"/>
          </a:xfrm>
        </p:grpSpPr>
        <p:sp>
          <p:nvSpPr>
            <p:cNvPr id="4762" name="Google Shape;4762;p6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65"/>
          <p:cNvGrpSpPr/>
          <p:nvPr/>
        </p:nvGrpSpPr>
        <p:grpSpPr>
          <a:xfrm>
            <a:off x="4390667" y="2079498"/>
            <a:ext cx="345954" cy="347715"/>
            <a:chOff x="-62150375" y="2297875"/>
            <a:chExt cx="314275" cy="315875"/>
          </a:xfrm>
        </p:grpSpPr>
        <p:sp>
          <p:nvSpPr>
            <p:cNvPr id="4765" name="Google Shape;4765;p6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65"/>
          <p:cNvGrpSpPr/>
          <p:nvPr/>
        </p:nvGrpSpPr>
        <p:grpSpPr>
          <a:xfrm>
            <a:off x="4389359" y="2481359"/>
            <a:ext cx="348568" cy="350302"/>
            <a:chOff x="-62150375" y="2664925"/>
            <a:chExt cx="316650" cy="318225"/>
          </a:xfrm>
        </p:grpSpPr>
        <p:sp>
          <p:nvSpPr>
            <p:cNvPr id="4771" name="Google Shape;4771;p6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65"/>
          <p:cNvGrpSpPr/>
          <p:nvPr/>
        </p:nvGrpSpPr>
        <p:grpSpPr>
          <a:xfrm>
            <a:off x="6499777" y="1673096"/>
            <a:ext cx="349421" cy="351073"/>
            <a:chOff x="-60254550" y="1938025"/>
            <a:chExt cx="317425" cy="318925"/>
          </a:xfrm>
        </p:grpSpPr>
        <p:sp>
          <p:nvSpPr>
            <p:cNvPr id="4776" name="Google Shape;4776;p6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65"/>
          <p:cNvGrpSpPr/>
          <p:nvPr/>
        </p:nvGrpSpPr>
        <p:grpSpPr>
          <a:xfrm>
            <a:off x="6479471" y="2079003"/>
            <a:ext cx="348923" cy="348706"/>
            <a:chOff x="6479471" y="2079003"/>
            <a:chExt cx="348923" cy="348706"/>
          </a:xfrm>
        </p:grpSpPr>
        <p:sp>
          <p:nvSpPr>
            <p:cNvPr id="4781" name="Google Shape;4781;p6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2" name="Google Shape;4782;p65"/>
            <p:cNvGrpSpPr/>
            <p:nvPr/>
          </p:nvGrpSpPr>
          <p:grpSpPr>
            <a:xfrm>
              <a:off x="6520582" y="2079003"/>
              <a:ext cx="307811" cy="348706"/>
              <a:chOff x="-60218325" y="2304850"/>
              <a:chExt cx="279625" cy="316775"/>
            </a:xfrm>
          </p:grpSpPr>
          <p:sp>
            <p:nvSpPr>
              <p:cNvPr id="4783" name="Google Shape;4783;p6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0" name="Google Shape;4790;p65"/>
          <p:cNvGrpSpPr/>
          <p:nvPr/>
        </p:nvGrpSpPr>
        <p:grpSpPr>
          <a:xfrm>
            <a:off x="6526651" y="2480932"/>
            <a:ext cx="295675" cy="351155"/>
            <a:chOff x="-60232500" y="2671225"/>
            <a:chExt cx="268600" cy="319000"/>
          </a:xfrm>
        </p:grpSpPr>
        <p:sp>
          <p:nvSpPr>
            <p:cNvPr id="4791" name="Google Shape;4791;p6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65"/>
          <p:cNvGrpSpPr/>
          <p:nvPr/>
        </p:nvGrpSpPr>
        <p:grpSpPr>
          <a:xfrm>
            <a:off x="7768638" y="1673056"/>
            <a:ext cx="347715" cy="351155"/>
            <a:chOff x="-59100700" y="1911950"/>
            <a:chExt cx="315875" cy="319000"/>
          </a:xfrm>
        </p:grpSpPr>
        <p:sp>
          <p:nvSpPr>
            <p:cNvPr id="4794" name="Google Shape;4794;p6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65"/>
          <p:cNvGrpSpPr/>
          <p:nvPr/>
        </p:nvGrpSpPr>
        <p:grpSpPr>
          <a:xfrm>
            <a:off x="2694871" y="1674459"/>
            <a:ext cx="361558" cy="348348"/>
            <a:chOff x="-63665750" y="1914325"/>
            <a:chExt cx="328450" cy="316450"/>
          </a:xfrm>
        </p:grpSpPr>
        <p:sp>
          <p:nvSpPr>
            <p:cNvPr id="4805" name="Google Shape;4805;p6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65"/>
          <p:cNvGrpSpPr/>
          <p:nvPr/>
        </p:nvGrpSpPr>
        <p:grpSpPr>
          <a:xfrm>
            <a:off x="2699632" y="2077985"/>
            <a:ext cx="352036" cy="350742"/>
            <a:chOff x="-63666550" y="2278975"/>
            <a:chExt cx="319800" cy="318625"/>
          </a:xfrm>
        </p:grpSpPr>
        <p:sp>
          <p:nvSpPr>
            <p:cNvPr id="4808" name="Google Shape;4808;p6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65"/>
          <p:cNvGrpSpPr/>
          <p:nvPr/>
        </p:nvGrpSpPr>
        <p:grpSpPr>
          <a:xfrm>
            <a:off x="2697031" y="2481690"/>
            <a:ext cx="357237" cy="349642"/>
            <a:chOff x="-63669700" y="2646600"/>
            <a:chExt cx="324525" cy="317625"/>
          </a:xfrm>
        </p:grpSpPr>
        <p:sp>
          <p:nvSpPr>
            <p:cNvPr id="4811" name="Google Shape;4811;p6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65"/>
          <p:cNvGrpSpPr/>
          <p:nvPr/>
        </p:nvGrpSpPr>
        <p:grpSpPr>
          <a:xfrm>
            <a:off x="4806228" y="1674129"/>
            <a:ext cx="348568" cy="349009"/>
            <a:chOff x="-61784125" y="1931250"/>
            <a:chExt cx="316650" cy="317050"/>
          </a:xfrm>
        </p:grpSpPr>
        <p:sp>
          <p:nvSpPr>
            <p:cNvPr id="4814" name="Google Shape;4814;p6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65"/>
          <p:cNvGrpSpPr/>
          <p:nvPr/>
        </p:nvGrpSpPr>
        <p:grpSpPr>
          <a:xfrm>
            <a:off x="4806228" y="2079072"/>
            <a:ext cx="348568" cy="348568"/>
            <a:chOff x="-61783350" y="2297100"/>
            <a:chExt cx="316650" cy="316650"/>
          </a:xfrm>
        </p:grpSpPr>
        <p:sp>
          <p:nvSpPr>
            <p:cNvPr id="4819" name="Google Shape;4819;p6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1" name="Google Shape;4821;p65"/>
          <p:cNvGrpSpPr/>
          <p:nvPr/>
        </p:nvGrpSpPr>
        <p:grpSpPr>
          <a:xfrm>
            <a:off x="4806228" y="2480781"/>
            <a:ext cx="348568" cy="351458"/>
            <a:chOff x="-61782550" y="2664925"/>
            <a:chExt cx="316650" cy="319275"/>
          </a:xfrm>
        </p:grpSpPr>
        <p:sp>
          <p:nvSpPr>
            <p:cNvPr id="4822" name="Google Shape;4822;p6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65"/>
          <p:cNvGrpSpPr/>
          <p:nvPr/>
        </p:nvGrpSpPr>
        <p:grpSpPr>
          <a:xfrm>
            <a:off x="6920631" y="1682426"/>
            <a:ext cx="349421" cy="332414"/>
            <a:chOff x="-59889100" y="1945025"/>
            <a:chExt cx="317425" cy="301975"/>
          </a:xfrm>
        </p:grpSpPr>
        <p:sp>
          <p:nvSpPr>
            <p:cNvPr id="4826" name="Google Shape;4826;p6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0" name="Google Shape;4830;p65"/>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1" name="Google Shape;4831;p65"/>
          <p:cNvGrpSpPr/>
          <p:nvPr/>
        </p:nvGrpSpPr>
        <p:grpSpPr>
          <a:xfrm>
            <a:off x="6919764" y="2482611"/>
            <a:ext cx="351155" cy="347798"/>
            <a:chOff x="-59889100" y="2671925"/>
            <a:chExt cx="319000" cy="315950"/>
          </a:xfrm>
        </p:grpSpPr>
        <p:sp>
          <p:nvSpPr>
            <p:cNvPr id="4832" name="Google Shape;4832;p6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65"/>
          <p:cNvGrpSpPr/>
          <p:nvPr/>
        </p:nvGrpSpPr>
        <p:grpSpPr>
          <a:xfrm>
            <a:off x="7767785" y="2079072"/>
            <a:ext cx="349421" cy="348568"/>
            <a:chOff x="-59092025" y="2296300"/>
            <a:chExt cx="317425" cy="316650"/>
          </a:xfrm>
        </p:grpSpPr>
        <p:sp>
          <p:nvSpPr>
            <p:cNvPr id="4837" name="Google Shape;4837;p6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9" name="Google Shape;4839;p65"/>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0" name="Google Shape;4840;p65"/>
          <p:cNvGrpSpPr/>
          <p:nvPr/>
        </p:nvGrpSpPr>
        <p:grpSpPr>
          <a:xfrm>
            <a:off x="1012422" y="3464550"/>
            <a:ext cx="349421" cy="349421"/>
            <a:chOff x="-65145700" y="3727425"/>
            <a:chExt cx="317425" cy="317425"/>
          </a:xfrm>
        </p:grpSpPr>
        <p:sp>
          <p:nvSpPr>
            <p:cNvPr id="4841" name="Google Shape;4841;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65"/>
          <p:cNvGrpSpPr/>
          <p:nvPr/>
        </p:nvGrpSpPr>
        <p:grpSpPr>
          <a:xfrm>
            <a:off x="1015463" y="3872630"/>
            <a:ext cx="343340" cy="349421"/>
            <a:chOff x="-65144125" y="4094450"/>
            <a:chExt cx="311900" cy="317425"/>
          </a:xfrm>
        </p:grpSpPr>
        <p:sp>
          <p:nvSpPr>
            <p:cNvPr id="4844" name="Google Shape;4844;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7" name="Google Shape;4847;p65"/>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8" name="Google Shape;4848;p65"/>
          <p:cNvGrpSpPr/>
          <p:nvPr/>
        </p:nvGrpSpPr>
        <p:grpSpPr>
          <a:xfrm>
            <a:off x="3111996" y="3464178"/>
            <a:ext cx="352641" cy="350164"/>
            <a:chOff x="-63250675" y="3744075"/>
            <a:chExt cx="320350" cy="318100"/>
          </a:xfrm>
        </p:grpSpPr>
        <p:sp>
          <p:nvSpPr>
            <p:cNvPr id="4849" name="Google Shape;4849;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65"/>
          <p:cNvGrpSpPr/>
          <p:nvPr/>
        </p:nvGrpSpPr>
        <p:grpSpPr>
          <a:xfrm>
            <a:off x="3113606" y="3872630"/>
            <a:ext cx="349421" cy="349421"/>
            <a:chOff x="-63250675" y="4110200"/>
            <a:chExt cx="317425" cy="317425"/>
          </a:xfrm>
        </p:grpSpPr>
        <p:sp>
          <p:nvSpPr>
            <p:cNvPr id="4853" name="Google Shape;4853;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65"/>
          <p:cNvGrpSpPr/>
          <p:nvPr/>
        </p:nvGrpSpPr>
        <p:grpSpPr>
          <a:xfrm>
            <a:off x="5238653" y="3047071"/>
            <a:ext cx="341633" cy="341413"/>
            <a:chOff x="-61351725" y="3372400"/>
            <a:chExt cx="310350" cy="310150"/>
          </a:xfrm>
        </p:grpSpPr>
        <p:sp>
          <p:nvSpPr>
            <p:cNvPr id="4863" name="Google Shape;4863;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65"/>
          <p:cNvGrpSpPr/>
          <p:nvPr/>
        </p:nvGrpSpPr>
        <p:grpSpPr>
          <a:xfrm>
            <a:off x="5235185" y="3480594"/>
            <a:ext cx="348568" cy="317333"/>
            <a:chOff x="-61354875" y="3751050"/>
            <a:chExt cx="316650" cy="288275"/>
          </a:xfrm>
        </p:grpSpPr>
        <p:sp>
          <p:nvSpPr>
            <p:cNvPr id="4867" name="Google Shape;4867;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65"/>
          <p:cNvGrpSpPr/>
          <p:nvPr/>
        </p:nvGrpSpPr>
        <p:grpSpPr>
          <a:xfrm>
            <a:off x="5235185" y="3872616"/>
            <a:ext cx="348568" cy="349449"/>
            <a:chOff x="-61354875" y="4101525"/>
            <a:chExt cx="316650" cy="317450"/>
          </a:xfrm>
        </p:grpSpPr>
        <p:sp>
          <p:nvSpPr>
            <p:cNvPr id="4871" name="Google Shape;4871;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65"/>
          <p:cNvGrpSpPr/>
          <p:nvPr/>
        </p:nvGrpSpPr>
        <p:grpSpPr>
          <a:xfrm>
            <a:off x="7343960" y="3043811"/>
            <a:ext cx="350275" cy="347935"/>
            <a:chOff x="-59470075" y="3308975"/>
            <a:chExt cx="318200" cy="316075"/>
          </a:xfrm>
        </p:grpSpPr>
        <p:sp>
          <p:nvSpPr>
            <p:cNvPr id="4874" name="Google Shape;4874;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65"/>
          <p:cNvGrpSpPr/>
          <p:nvPr/>
        </p:nvGrpSpPr>
        <p:grpSpPr>
          <a:xfrm>
            <a:off x="1436496" y="3044291"/>
            <a:ext cx="349421" cy="346972"/>
            <a:chOff x="-64781025" y="3361050"/>
            <a:chExt cx="317425" cy="315200"/>
          </a:xfrm>
        </p:grpSpPr>
        <p:sp>
          <p:nvSpPr>
            <p:cNvPr id="4884" name="Google Shape;4884;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8" name="Google Shape;4888;p65"/>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5"/>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5"/>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1" name="Google Shape;4891;p65"/>
          <p:cNvGrpSpPr/>
          <p:nvPr/>
        </p:nvGrpSpPr>
        <p:grpSpPr>
          <a:xfrm>
            <a:off x="3533821" y="3464288"/>
            <a:ext cx="364172" cy="349944"/>
            <a:chOff x="-62890750" y="3747425"/>
            <a:chExt cx="330825" cy="317900"/>
          </a:xfrm>
        </p:grpSpPr>
        <p:sp>
          <p:nvSpPr>
            <p:cNvPr id="4892" name="Google Shape;4892;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65"/>
          <p:cNvGrpSpPr/>
          <p:nvPr/>
        </p:nvGrpSpPr>
        <p:grpSpPr>
          <a:xfrm>
            <a:off x="3541196" y="3873056"/>
            <a:ext cx="349421" cy="348568"/>
            <a:chOff x="-62884425" y="4111775"/>
            <a:chExt cx="317425" cy="316650"/>
          </a:xfrm>
        </p:grpSpPr>
        <p:sp>
          <p:nvSpPr>
            <p:cNvPr id="4907" name="Google Shape;4907;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65"/>
          <p:cNvGrpSpPr/>
          <p:nvPr/>
        </p:nvGrpSpPr>
        <p:grpSpPr>
          <a:xfrm>
            <a:off x="5660141" y="3046520"/>
            <a:ext cx="347688" cy="342514"/>
            <a:chOff x="-60991775" y="3376900"/>
            <a:chExt cx="315850" cy="311150"/>
          </a:xfrm>
        </p:grpSpPr>
        <p:sp>
          <p:nvSpPr>
            <p:cNvPr id="4910" name="Google Shape;4910;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65"/>
          <p:cNvGrpSpPr/>
          <p:nvPr/>
        </p:nvGrpSpPr>
        <p:grpSpPr>
          <a:xfrm>
            <a:off x="5659701" y="3468443"/>
            <a:ext cx="348568" cy="341633"/>
            <a:chOff x="-60988625" y="3740800"/>
            <a:chExt cx="316650" cy="310350"/>
          </a:xfrm>
        </p:grpSpPr>
        <p:sp>
          <p:nvSpPr>
            <p:cNvPr id="4914" name="Google Shape;4914;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65"/>
          <p:cNvGrpSpPr/>
          <p:nvPr/>
        </p:nvGrpSpPr>
        <p:grpSpPr>
          <a:xfrm>
            <a:off x="5659701" y="3873607"/>
            <a:ext cx="348568" cy="347468"/>
            <a:chOff x="-60987850" y="4100950"/>
            <a:chExt cx="316650" cy="315650"/>
          </a:xfrm>
        </p:grpSpPr>
        <p:sp>
          <p:nvSpPr>
            <p:cNvPr id="4918" name="Google Shape;4918;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65"/>
          <p:cNvGrpSpPr/>
          <p:nvPr/>
        </p:nvGrpSpPr>
        <p:grpSpPr>
          <a:xfrm>
            <a:off x="7343519" y="3469311"/>
            <a:ext cx="351155" cy="339900"/>
            <a:chOff x="-59447250" y="3706150"/>
            <a:chExt cx="319000" cy="308775"/>
          </a:xfrm>
        </p:grpSpPr>
        <p:sp>
          <p:nvSpPr>
            <p:cNvPr id="4924" name="Google Shape;4924;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65"/>
          <p:cNvGrpSpPr/>
          <p:nvPr/>
        </p:nvGrpSpPr>
        <p:grpSpPr>
          <a:xfrm>
            <a:off x="1857821" y="3044511"/>
            <a:ext cx="350302" cy="346532"/>
            <a:chOff x="-64406125" y="3362225"/>
            <a:chExt cx="318225" cy="314800"/>
          </a:xfrm>
        </p:grpSpPr>
        <p:sp>
          <p:nvSpPr>
            <p:cNvPr id="4929" name="Google Shape;4929;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1" name="Google Shape;4931;p65"/>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2" name="Google Shape;4932;p65"/>
          <p:cNvGrpSpPr/>
          <p:nvPr/>
        </p:nvGrpSpPr>
        <p:grpSpPr>
          <a:xfrm>
            <a:off x="1858262" y="3873057"/>
            <a:ext cx="349421" cy="348568"/>
            <a:chOff x="-64410850" y="4094450"/>
            <a:chExt cx="317425" cy="316650"/>
          </a:xfrm>
        </p:grpSpPr>
        <p:sp>
          <p:nvSpPr>
            <p:cNvPr id="4933" name="Google Shape;4933;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6" name="Google Shape;4936;p65"/>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7" name="Google Shape;4937;p65"/>
          <p:cNvGrpSpPr/>
          <p:nvPr/>
        </p:nvGrpSpPr>
        <p:grpSpPr>
          <a:xfrm>
            <a:off x="3971901" y="3464013"/>
            <a:ext cx="347715" cy="350495"/>
            <a:chOff x="-62516625" y="3743175"/>
            <a:chExt cx="315875" cy="318400"/>
          </a:xfrm>
        </p:grpSpPr>
        <p:sp>
          <p:nvSpPr>
            <p:cNvPr id="4938" name="Google Shape;4938;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0" name="Google Shape;4940;p65"/>
          <p:cNvGrpSpPr/>
          <p:nvPr/>
        </p:nvGrpSpPr>
        <p:grpSpPr>
          <a:xfrm>
            <a:off x="3978410" y="3892128"/>
            <a:ext cx="334698" cy="310426"/>
            <a:chOff x="-62511900" y="4129100"/>
            <a:chExt cx="304050" cy="282000"/>
          </a:xfrm>
        </p:grpSpPr>
        <p:sp>
          <p:nvSpPr>
            <p:cNvPr id="4941" name="Google Shape;4941;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65"/>
          <p:cNvGrpSpPr/>
          <p:nvPr/>
        </p:nvGrpSpPr>
        <p:grpSpPr>
          <a:xfrm>
            <a:off x="6102576" y="3043066"/>
            <a:ext cx="295675" cy="349421"/>
            <a:chOff x="-60597975" y="3367475"/>
            <a:chExt cx="268600" cy="317425"/>
          </a:xfrm>
        </p:grpSpPr>
        <p:sp>
          <p:nvSpPr>
            <p:cNvPr id="4947" name="Google Shape;4947;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2" name="Google Shape;4952;p65"/>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3" name="Google Shape;4953;p65"/>
          <p:cNvGrpSpPr/>
          <p:nvPr/>
        </p:nvGrpSpPr>
        <p:grpSpPr>
          <a:xfrm>
            <a:off x="6076129" y="3922482"/>
            <a:ext cx="348568" cy="249716"/>
            <a:chOff x="-60621600" y="4145650"/>
            <a:chExt cx="316650" cy="226850"/>
          </a:xfrm>
        </p:grpSpPr>
        <p:sp>
          <p:nvSpPr>
            <p:cNvPr id="4954" name="Google Shape;4954;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7" name="Google Shape;4957;p65"/>
          <p:cNvGrpSpPr/>
          <p:nvPr/>
        </p:nvGrpSpPr>
        <p:grpSpPr>
          <a:xfrm>
            <a:off x="7347852" y="3873484"/>
            <a:ext cx="342486" cy="347715"/>
            <a:chOff x="-59400775" y="4084200"/>
            <a:chExt cx="311125" cy="315875"/>
          </a:xfrm>
        </p:grpSpPr>
        <p:sp>
          <p:nvSpPr>
            <p:cNvPr id="4958" name="Google Shape;4958;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65"/>
          <p:cNvGrpSpPr/>
          <p:nvPr/>
        </p:nvGrpSpPr>
        <p:grpSpPr>
          <a:xfrm>
            <a:off x="2276375" y="3043493"/>
            <a:ext cx="347688" cy="348568"/>
            <a:chOff x="-64044600" y="3360375"/>
            <a:chExt cx="315850" cy="316650"/>
          </a:xfrm>
        </p:grpSpPr>
        <p:sp>
          <p:nvSpPr>
            <p:cNvPr id="4965" name="Google Shape;4965;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8" name="Google Shape;4968;p65"/>
          <p:cNvGrpSpPr/>
          <p:nvPr/>
        </p:nvGrpSpPr>
        <p:grpSpPr>
          <a:xfrm>
            <a:off x="2301514" y="3464550"/>
            <a:ext cx="297409" cy="349421"/>
            <a:chOff x="-64022550" y="3727425"/>
            <a:chExt cx="270175" cy="317425"/>
          </a:xfrm>
        </p:grpSpPr>
        <p:sp>
          <p:nvSpPr>
            <p:cNvPr id="4969" name="Google Shape;4969;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5"/>
          <p:cNvGrpSpPr/>
          <p:nvPr/>
        </p:nvGrpSpPr>
        <p:grpSpPr>
          <a:xfrm>
            <a:off x="2324480" y="3872616"/>
            <a:ext cx="251478" cy="349449"/>
            <a:chOff x="-64001300" y="4093650"/>
            <a:chExt cx="228450" cy="317450"/>
          </a:xfrm>
        </p:grpSpPr>
        <p:sp>
          <p:nvSpPr>
            <p:cNvPr id="4973" name="Google Shape;4973;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65"/>
          <p:cNvGrpSpPr/>
          <p:nvPr/>
        </p:nvGrpSpPr>
        <p:grpSpPr>
          <a:xfrm>
            <a:off x="4392400" y="3043438"/>
            <a:ext cx="342486" cy="348678"/>
            <a:chOff x="-62148800" y="3377700"/>
            <a:chExt cx="311125" cy="316750"/>
          </a:xfrm>
        </p:grpSpPr>
        <p:sp>
          <p:nvSpPr>
            <p:cNvPr id="4978" name="Google Shape;4978;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65"/>
          <p:cNvGrpSpPr/>
          <p:nvPr/>
        </p:nvGrpSpPr>
        <p:grpSpPr>
          <a:xfrm>
            <a:off x="4388506" y="3464535"/>
            <a:ext cx="350275" cy="349449"/>
            <a:chOff x="-62154300" y="3743950"/>
            <a:chExt cx="318200" cy="317450"/>
          </a:xfrm>
        </p:grpSpPr>
        <p:sp>
          <p:nvSpPr>
            <p:cNvPr id="4981" name="Google Shape;4981;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65"/>
          <p:cNvGrpSpPr/>
          <p:nvPr/>
        </p:nvGrpSpPr>
        <p:grpSpPr>
          <a:xfrm>
            <a:off x="4388493" y="3873056"/>
            <a:ext cx="350302" cy="348568"/>
            <a:chOff x="-62151950" y="4111775"/>
            <a:chExt cx="318225" cy="316650"/>
          </a:xfrm>
        </p:grpSpPr>
        <p:sp>
          <p:nvSpPr>
            <p:cNvPr id="4984" name="Google Shape;4984;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65"/>
          <p:cNvGrpSpPr/>
          <p:nvPr/>
        </p:nvGrpSpPr>
        <p:grpSpPr>
          <a:xfrm>
            <a:off x="6499351" y="3042984"/>
            <a:ext cx="350275" cy="349587"/>
            <a:chOff x="-60254550" y="3367325"/>
            <a:chExt cx="318200" cy="317575"/>
          </a:xfrm>
        </p:grpSpPr>
        <p:sp>
          <p:nvSpPr>
            <p:cNvPr id="4989" name="Google Shape;4989;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65"/>
          <p:cNvGrpSpPr/>
          <p:nvPr/>
        </p:nvGrpSpPr>
        <p:grpSpPr>
          <a:xfrm>
            <a:off x="6500204" y="3465031"/>
            <a:ext cx="348568" cy="348458"/>
            <a:chOff x="-60255350" y="3733825"/>
            <a:chExt cx="316650" cy="316550"/>
          </a:xfrm>
        </p:grpSpPr>
        <p:sp>
          <p:nvSpPr>
            <p:cNvPr id="4994" name="Google Shape;4994;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5"/>
          <p:cNvGrpSpPr/>
          <p:nvPr/>
        </p:nvGrpSpPr>
        <p:grpSpPr>
          <a:xfrm>
            <a:off x="6526651" y="3873483"/>
            <a:ext cx="295675" cy="347715"/>
            <a:chOff x="-60232500" y="4101525"/>
            <a:chExt cx="268600" cy="315875"/>
          </a:xfrm>
        </p:grpSpPr>
        <p:sp>
          <p:nvSpPr>
            <p:cNvPr id="5002" name="Google Shape;5002;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4" name="Google Shape;5004;p65"/>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5" name="Google Shape;5005;p65"/>
          <p:cNvGrpSpPr/>
          <p:nvPr/>
        </p:nvGrpSpPr>
        <p:grpSpPr>
          <a:xfrm>
            <a:off x="2700499" y="3043493"/>
            <a:ext cx="350302" cy="348568"/>
            <a:chOff x="-63679950" y="3360375"/>
            <a:chExt cx="318225" cy="316650"/>
          </a:xfrm>
        </p:grpSpPr>
        <p:sp>
          <p:nvSpPr>
            <p:cNvPr id="5006" name="Google Shape;5006;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0" name="Google Shape;5010;p65"/>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1" name="Google Shape;5011;p65"/>
          <p:cNvGrpSpPr/>
          <p:nvPr/>
        </p:nvGrpSpPr>
        <p:grpSpPr>
          <a:xfrm>
            <a:off x="2699192" y="3872506"/>
            <a:ext cx="352916" cy="349669"/>
            <a:chOff x="-63679950" y="4093450"/>
            <a:chExt cx="320600" cy="317650"/>
          </a:xfrm>
        </p:grpSpPr>
        <p:sp>
          <p:nvSpPr>
            <p:cNvPr id="5012" name="Google Shape;5012;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5" name="Google Shape;5015;p65"/>
          <p:cNvGrpSpPr/>
          <p:nvPr/>
        </p:nvGrpSpPr>
        <p:grpSpPr>
          <a:xfrm>
            <a:off x="4806228" y="3043052"/>
            <a:ext cx="348568" cy="349449"/>
            <a:chOff x="-61784125" y="3377700"/>
            <a:chExt cx="316650" cy="317450"/>
          </a:xfrm>
        </p:grpSpPr>
        <p:sp>
          <p:nvSpPr>
            <p:cNvPr id="5016" name="Google Shape;5016;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65"/>
          <p:cNvGrpSpPr/>
          <p:nvPr/>
        </p:nvGrpSpPr>
        <p:grpSpPr>
          <a:xfrm>
            <a:off x="4806228" y="3464535"/>
            <a:ext cx="348568" cy="349449"/>
            <a:chOff x="-61783350" y="3743950"/>
            <a:chExt cx="316650" cy="317450"/>
          </a:xfrm>
        </p:grpSpPr>
        <p:sp>
          <p:nvSpPr>
            <p:cNvPr id="5024" name="Google Shape;5024;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6" name="Google Shape;5026;p65"/>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5"/>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5"/>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9" name="Google Shape;5029;p65"/>
          <p:cNvGrpSpPr/>
          <p:nvPr/>
        </p:nvGrpSpPr>
        <p:grpSpPr>
          <a:xfrm>
            <a:off x="6919750" y="3873868"/>
            <a:ext cx="351183" cy="346945"/>
            <a:chOff x="-59869425" y="4102225"/>
            <a:chExt cx="319025" cy="315175"/>
          </a:xfrm>
        </p:grpSpPr>
        <p:sp>
          <p:nvSpPr>
            <p:cNvPr id="5030" name="Google Shape;5030;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65"/>
          <p:cNvGrpSpPr/>
          <p:nvPr/>
        </p:nvGrpSpPr>
        <p:grpSpPr>
          <a:xfrm>
            <a:off x="7768209" y="3465403"/>
            <a:ext cx="348568" cy="347715"/>
            <a:chOff x="-59029025" y="3711650"/>
            <a:chExt cx="316650" cy="315875"/>
          </a:xfrm>
        </p:grpSpPr>
        <p:sp>
          <p:nvSpPr>
            <p:cNvPr id="5035" name="Google Shape;5035;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p30"/>
          <p:cNvPicPr preferRelativeResize="0"/>
          <p:nvPr/>
        </p:nvPicPr>
        <p:blipFill rotWithShape="1">
          <a:blip r:embed="rId3">
            <a:alphaModFix/>
          </a:blip>
          <a:srcRect/>
          <a:stretch/>
        </p:blipFill>
        <p:spPr>
          <a:xfrm>
            <a:off x="0" y="0"/>
            <a:ext cx="3073552" cy="4603498"/>
          </a:xfrm>
          <a:prstGeom prst="rect">
            <a:avLst/>
          </a:prstGeom>
          <a:noFill/>
          <a:ln>
            <a:noFill/>
          </a:ln>
        </p:spPr>
      </p:pic>
      <p:sp>
        <p:nvSpPr>
          <p:cNvPr id="181" name="Google Shape;181;p30"/>
          <p:cNvSpPr txBox="1">
            <a:spLocks noGrp="1"/>
          </p:cNvSpPr>
          <p:nvPr>
            <p:ph type="ctrTitle"/>
          </p:nvPr>
        </p:nvSpPr>
        <p:spPr>
          <a:xfrm>
            <a:off x="3870900" y="376498"/>
            <a:ext cx="38673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Our Company</a:t>
            </a:r>
            <a:endParaRPr sz="2800"/>
          </a:p>
        </p:txBody>
      </p:sp>
      <p:sp>
        <p:nvSpPr>
          <p:cNvPr id="182" name="Google Shape;182;p30"/>
          <p:cNvSpPr txBox="1">
            <a:spLocks noGrp="1"/>
          </p:cNvSpPr>
          <p:nvPr>
            <p:ph type="subTitle" idx="1"/>
          </p:nvPr>
        </p:nvSpPr>
        <p:spPr>
          <a:xfrm>
            <a:off x="4754950" y="2314225"/>
            <a:ext cx="2983200" cy="17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latin typeface="Open Sans Light"/>
                <a:ea typeface="Open Sans Light"/>
                <a:cs typeface="Open Sans Light"/>
                <a:sym typeface="Open Sans Light"/>
              </a:rPr>
              <a:t>Mercury is the closest planet to the Sun and the smallest one in the Solar System—it’s only a bit larger than our Moon. The planet’s name has nothing to do with the liquid metal, since it was named after the Roman messenger god</a:t>
            </a:r>
            <a:endParaRPr>
              <a:latin typeface="Open Sans Light"/>
              <a:ea typeface="Open Sans Light"/>
              <a:cs typeface="Open Sans Light"/>
              <a:sym typeface="Open Sans Light"/>
            </a:endParaRPr>
          </a:p>
        </p:txBody>
      </p:sp>
      <p:sp>
        <p:nvSpPr>
          <p:cNvPr id="183" name="Google Shape;183;p30"/>
          <p:cNvSpPr txBox="1">
            <a:spLocks noGrp="1"/>
          </p:cNvSpPr>
          <p:nvPr>
            <p:ph type="ctrTitle" idx="4294967295"/>
          </p:nvPr>
        </p:nvSpPr>
        <p:spPr>
          <a:xfrm>
            <a:off x="1632860" y="3274625"/>
            <a:ext cx="844500" cy="37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F3F3F3"/>
                </a:solidFill>
              </a:rPr>
              <a:t>Your Logo</a:t>
            </a:r>
            <a:endParaRPr sz="1200">
              <a:solidFill>
                <a:srgbClr val="F3F3F3"/>
              </a:solidFill>
            </a:endParaRPr>
          </a:p>
        </p:txBody>
      </p:sp>
      <p:sp>
        <p:nvSpPr>
          <p:cNvPr id="184" name="Google Shape;184;p30"/>
          <p:cNvSpPr/>
          <p:nvPr/>
        </p:nvSpPr>
        <p:spPr>
          <a:xfrm>
            <a:off x="1729675" y="2063475"/>
            <a:ext cx="955875" cy="1130375"/>
          </a:xfrm>
          <a:prstGeom prst="flowChartInternalStorage">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45"/>
        <p:cNvGrpSpPr/>
        <p:nvPr/>
      </p:nvGrpSpPr>
      <p:grpSpPr>
        <a:xfrm>
          <a:off x="0" y="0"/>
          <a:ext cx="0" cy="0"/>
          <a:chOff x="0" y="0"/>
          <a:chExt cx="0" cy="0"/>
        </a:xfrm>
      </p:grpSpPr>
      <p:sp>
        <p:nvSpPr>
          <p:cNvPr id="5046" name="Google Shape;5046;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047" name="Google Shape;5047;p66"/>
          <p:cNvGrpSpPr/>
          <p:nvPr/>
        </p:nvGrpSpPr>
        <p:grpSpPr>
          <a:xfrm>
            <a:off x="1095363" y="1685939"/>
            <a:ext cx="336332" cy="336332"/>
            <a:chOff x="-57970450" y="1903275"/>
            <a:chExt cx="318225" cy="318225"/>
          </a:xfrm>
        </p:grpSpPr>
        <p:sp>
          <p:nvSpPr>
            <p:cNvPr id="5048" name="Google Shape;5048;p6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6"/>
          <p:cNvGrpSpPr/>
          <p:nvPr/>
        </p:nvGrpSpPr>
        <p:grpSpPr>
          <a:xfrm>
            <a:off x="1115761" y="2101328"/>
            <a:ext cx="295536" cy="334667"/>
            <a:chOff x="-57950750" y="2296300"/>
            <a:chExt cx="279625" cy="316650"/>
          </a:xfrm>
        </p:grpSpPr>
        <p:sp>
          <p:nvSpPr>
            <p:cNvPr id="5053" name="Google Shape;5053;p6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66"/>
          <p:cNvGrpSpPr/>
          <p:nvPr/>
        </p:nvGrpSpPr>
        <p:grpSpPr>
          <a:xfrm>
            <a:off x="1095469" y="2515051"/>
            <a:ext cx="336121" cy="335513"/>
            <a:chOff x="-57969675" y="2687750"/>
            <a:chExt cx="318025" cy="317450"/>
          </a:xfrm>
        </p:grpSpPr>
        <p:sp>
          <p:nvSpPr>
            <p:cNvPr id="5058" name="Google Shape;5058;p6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66"/>
          <p:cNvGrpSpPr/>
          <p:nvPr/>
        </p:nvGrpSpPr>
        <p:grpSpPr>
          <a:xfrm>
            <a:off x="3153180" y="1685939"/>
            <a:ext cx="338842" cy="336332"/>
            <a:chOff x="-56012425" y="1903275"/>
            <a:chExt cx="320600" cy="318225"/>
          </a:xfrm>
        </p:grpSpPr>
        <p:sp>
          <p:nvSpPr>
            <p:cNvPr id="5063" name="Google Shape;5063;p6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6"/>
          <p:cNvGrpSpPr/>
          <p:nvPr/>
        </p:nvGrpSpPr>
        <p:grpSpPr>
          <a:xfrm>
            <a:off x="3154013" y="2099663"/>
            <a:ext cx="337178" cy="337178"/>
            <a:chOff x="-56010850" y="2294725"/>
            <a:chExt cx="319025" cy="319025"/>
          </a:xfrm>
        </p:grpSpPr>
        <p:sp>
          <p:nvSpPr>
            <p:cNvPr id="5066" name="Google Shape;5066;p6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66"/>
          <p:cNvGrpSpPr/>
          <p:nvPr/>
        </p:nvGrpSpPr>
        <p:grpSpPr>
          <a:xfrm>
            <a:off x="3154026" y="2514232"/>
            <a:ext cx="337151" cy="336332"/>
            <a:chOff x="-56010050" y="2686975"/>
            <a:chExt cx="319000" cy="318225"/>
          </a:xfrm>
        </p:grpSpPr>
        <p:sp>
          <p:nvSpPr>
            <p:cNvPr id="5071" name="Google Shape;5071;p6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66"/>
          <p:cNvGrpSpPr/>
          <p:nvPr/>
        </p:nvGrpSpPr>
        <p:grpSpPr>
          <a:xfrm>
            <a:off x="5231050" y="1685939"/>
            <a:ext cx="337178" cy="336332"/>
            <a:chOff x="-54081175" y="1903275"/>
            <a:chExt cx="319025" cy="318225"/>
          </a:xfrm>
        </p:grpSpPr>
        <p:sp>
          <p:nvSpPr>
            <p:cNvPr id="5076" name="Google Shape;5076;p6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6"/>
          <p:cNvGrpSpPr/>
          <p:nvPr/>
        </p:nvGrpSpPr>
        <p:grpSpPr>
          <a:xfrm>
            <a:off x="5251871" y="2101328"/>
            <a:ext cx="295536" cy="335513"/>
            <a:chOff x="-54063050" y="2296300"/>
            <a:chExt cx="279625" cy="317450"/>
          </a:xfrm>
        </p:grpSpPr>
        <p:sp>
          <p:nvSpPr>
            <p:cNvPr id="5079" name="Google Shape;5079;p6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66"/>
          <p:cNvGrpSpPr/>
          <p:nvPr/>
        </p:nvGrpSpPr>
        <p:grpSpPr>
          <a:xfrm>
            <a:off x="5251871" y="2512620"/>
            <a:ext cx="295536" cy="336279"/>
            <a:chOff x="-54061475" y="2685450"/>
            <a:chExt cx="279625" cy="318175"/>
          </a:xfrm>
        </p:grpSpPr>
        <p:sp>
          <p:nvSpPr>
            <p:cNvPr id="5084" name="Google Shape;5084;p6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6"/>
          <p:cNvGrpSpPr/>
          <p:nvPr/>
        </p:nvGrpSpPr>
        <p:grpSpPr>
          <a:xfrm>
            <a:off x="7350894" y="1695108"/>
            <a:ext cx="256404" cy="337151"/>
            <a:chOff x="-52074300" y="1911950"/>
            <a:chExt cx="242600" cy="319000"/>
          </a:xfrm>
        </p:grpSpPr>
        <p:sp>
          <p:nvSpPr>
            <p:cNvPr id="5089" name="Google Shape;5089;p6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6"/>
          <p:cNvGrpSpPr/>
          <p:nvPr/>
        </p:nvGrpSpPr>
        <p:grpSpPr>
          <a:xfrm>
            <a:off x="1495497" y="1686785"/>
            <a:ext cx="337178" cy="336332"/>
            <a:chOff x="-57578225" y="1904075"/>
            <a:chExt cx="319025" cy="318225"/>
          </a:xfrm>
        </p:grpSpPr>
        <p:sp>
          <p:nvSpPr>
            <p:cNvPr id="5094" name="Google Shape;5094;p6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66"/>
          <p:cNvGrpSpPr/>
          <p:nvPr/>
        </p:nvGrpSpPr>
        <p:grpSpPr>
          <a:xfrm>
            <a:off x="1516317" y="2099663"/>
            <a:ext cx="295536" cy="336332"/>
            <a:chOff x="-57558525" y="2294725"/>
            <a:chExt cx="279625" cy="318225"/>
          </a:xfrm>
        </p:grpSpPr>
        <p:sp>
          <p:nvSpPr>
            <p:cNvPr id="5099" name="Google Shape;5099;p6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66"/>
          <p:cNvGrpSpPr/>
          <p:nvPr/>
        </p:nvGrpSpPr>
        <p:grpSpPr>
          <a:xfrm>
            <a:off x="1493832" y="2514232"/>
            <a:ext cx="340507" cy="337151"/>
            <a:chOff x="-57579800" y="2686975"/>
            <a:chExt cx="322175" cy="319000"/>
          </a:xfrm>
        </p:grpSpPr>
        <p:sp>
          <p:nvSpPr>
            <p:cNvPr id="5105" name="Google Shape;5105;p6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66"/>
          <p:cNvGrpSpPr/>
          <p:nvPr/>
        </p:nvGrpSpPr>
        <p:grpSpPr>
          <a:xfrm>
            <a:off x="3566071" y="2099663"/>
            <a:ext cx="342171" cy="336332"/>
            <a:chOff x="-55620975" y="2294725"/>
            <a:chExt cx="323750" cy="318225"/>
          </a:xfrm>
        </p:grpSpPr>
        <p:sp>
          <p:nvSpPr>
            <p:cNvPr id="5108" name="Google Shape;5108;p6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66"/>
          <p:cNvGrpSpPr/>
          <p:nvPr/>
        </p:nvGrpSpPr>
        <p:grpSpPr>
          <a:xfrm>
            <a:off x="3568159" y="2514153"/>
            <a:ext cx="337997" cy="336411"/>
            <a:chOff x="-55620175" y="2686900"/>
            <a:chExt cx="319800" cy="318300"/>
          </a:xfrm>
        </p:grpSpPr>
        <p:sp>
          <p:nvSpPr>
            <p:cNvPr id="5115" name="Google Shape;5115;p6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66"/>
          <p:cNvGrpSpPr/>
          <p:nvPr/>
        </p:nvGrpSpPr>
        <p:grpSpPr>
          <a:xfrm>
            <a:off x="5645619" y="1685939"/>
            <a:ext cx="337151" cy="336332"/>
            <a:chOff x="-53690500" y="1903275"/>
            <a:chExt cx="319000" cy="318225"/>
          </a:xfrm>
        </p:grpSpPr>
        <p:sp>
          <p:nvSpPr>
            <p:cNvPr id="5120" name="Google Shape;5120;p6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66"/>
          <p:cNvGrpSpPr/>
          <p:nvPr/>
        </p:nvGrpSpPr>
        <p:grpSpPr>
          <a:xfrm>
            <a:off x="5666427" y="2101328"/>
            <a:ext cx="295536" cy="334667"/>
            <a:chOff x="-53670800" y="2296300"/>
            <a:chExt cx="279625" cy="316650"/>
          </a:xfrm>
        </p:grpSpPr>
        <p:sp>
          <p:nvSpPr>
            <p:cNvPr id="5125" name="Google Shape;5125;p6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6"/>
          <p:cNvGrpSpPr/>
          <p:nvPr/>
        </p:nvGrpSpPr>
        <p:grpSpPr>
          <a:xfrm>
            <a:off x="5645619" y="2513809"/>
            <a:ext cx="337151" cy="336755"/>
            <a:chOff x="-53690500" y="2686575"/>
            <a:chExt cx="319000" cy="318625"/>
          </a:xfrm>
        </p:grpSpPr>
        <p:sp>
          <p:nvSpPr>
            <p:cNvPr id="5130" name="Google Shape;5130;p6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66"/>
          <p:cNvGrpSpPr/>
          <p:nvPr/>
        </p:nvGrpSpPr>
        <p:grpSpPr>
          <a:xfrm>
            <a:off x="7331315" y="2108964"/>
            <a:ext cx="295562" cy="336200"/>
            <a:chOff x="-52092425" y="2303525"/>
            <a:chExt cx="279650" cy="318100"/>
          </a:xfrm>
        </p:grpSpPr>
        <p:sp>
          <p:nvSpPr>
            <p:cNvPr id="5135" name="Google Shape;5135;p6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66"/>
          <p:cNvGrpSpPr/>
          <p:nvPr/>
        </p:nvGrpSpPr>
        <p:grpSpPr>
          <a:xfrm>
            <a:off x="1905365" y="1687604"/>
            <a:ext cx="338816" cy="336332"/>
            <a:chOff x="-57189125" y="1904850"/>
            <a:chExt cx="320575" cy="318225"/>
          </a:xfrm>
        </p:grpSpPr>
        <p:sp>
          <p:nvSpPr>
            <p:cNvPr id="5141" name="Google Shape;5141;p6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6"/>
          <p:cNvGrpSpPr/>
          <p:nvPr/>
        </p:nvGrpSpPr>
        <p:grpSpPr>
          <a:xfrm>
            <a:off x="1906197" y="2120484"/>
            <a:ext cx="337151" cy="294717"/>
            <a:chOff x="-57187550" y="2314425"/>
            <a:chExt cx="319000" cy="278850"/>
          </a:xfrm>
        </p:grpSpPr>
        <p:sp>
          <p:nvSpPr>
            <p:cNvPr id="5147" name="Google Shape;5147;p6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66"/>
          <p:cNvGrpSpPr/>
          <p:nvPr/>
        </p:nvGrpSpPr>
        <p:grpSpPr>
          <a:xfrm>
            <a:off x="1921997" y="2513598"/>
            <a:ext cx="305550" cy="336966"/>
            <a:chOff x="-57172600" y="2686375"/>
            <a:chExt cx="289100" cy="318825"/>
          </a:xfrm>
        </p:grpSpPr>
        <p:sp>
          <p:nvSpPr>
            <p:cNvPr id="5152" name="Google Shape;5152;p6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6"/>
          <p:cNvGrpSpPr/>
          <p:nvPr/>
        </p:nvGrpSpPr>
        <p:grpSpPr>
          <a:xfrm>
            <a:off x="3983124" y="1685939"/>
            <a:ext cx="336332" cy="334667"/>
            <a:chOff x="-55225575" y="1903275"/>
            <a:chExt cx="318225" cy="316650"/>
          </a:xfrm>
        </p:grpSpPr>
        <p:sp>
          <p:nvSpPr>
            <p:cNvPr id="5155" name="Google Shape;5155;p6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6"/>
          <p:cNvGrpSpPr/>
          <p:nvPr/>
        </p:nvGrpSpPr>
        <p:grpSpPr>
          <a:xfrm>
            <a:off x="3993535" y="2101328"/>
            <a:ext cx="315511" cy="334667"/>
            <a:chOff x="-55217700" y="2296300"/>
            <a:chExt cx="298525" cy="316650"/>
          </a:xfrm>
        </p:grpSpPr>
        <p:sp>
          <p:nvSpPr>
            <p:cNvPr id="5161" name="Google Shape;5161;p6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66"/>
          <p:cNvGrpSpPr/>
          <p:nvPr/>
        </p:nvGrpSpPr>
        <p:grpSpPr>
          <a:xfrm>
            <a:off x="3982292" y="2515897"/>
            <a:ext cx="337997" cy="334667"/>
            <a:chOff x="-55229525" y="2688550"/>
            <a:chExt cx="319800" cy="316650"/>
          </a:xfrm>
        </p:grpSpPr>
        <p:sp>
          <p:nvSpPr>
            <p:cNvPr id="5166" name="Google Shape;5166;p6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0" name="Google Shape;5170;p66"/>
          <p:cNvGrpSpPr/>
          <p:nvPr/>
        </p:nvGrpSpPr>
        <p:grpSpPr>
          <a:xfrm>
            <a:off x="6069304" y="1685939"/>
            <a:ext cx="315537" cy="336332"/>
            <a:chOff x="-53288825" y="1903275"/>
            <a:chExt cx="298550" cy="318225"/>
          </a:xfrm>
        </p:grpSpPr>
        <p:sp>
          <p:nvSpPr>
            <p:cNvPr id="5171" name="Google Shape;5171;p6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6"/>
          <p:cNvGrpSpPr/>
          <p:nvPr/>
        </p:nvGrpSpPr>
        <p:grpSpPr>
          <a:xfrm>
            <a:off x="6058484" y="2099663"/>
            <a:ext cx="337178" cy="336332"/>
            <a:chOff x="-53299850" y="2294725"/>
            <a:chExt cx="319025" cy="318225"/>
          </a:xfrm>
        </p:grpSpPr>
        <p:sp>
          <p:nvSpPr>
            <p:cNvPr id="5175" name="Google Shape;5175;p6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66"/>
          <p:cNvGrpSpPr/>
          <p:nvPr/>
        </p:nvGrpSpPr>
        <p:grpSpPr>
          <a:xfrm>
            <a:off x="6079715" y="2515051"/>
            <a:ext cx="294717" cy="335513"/>
            <a:chOff x="-53278575" y="2687750"/>
            <a:chExt cx="278850" cy="317450"/>
          </a:xfrm>
        </p:grpSpPr>
        <p:sp>
          <p:nvSpPr>
            <p:cNvPr id="5178" name="Google Shape;5178;p6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66"/>
          <p:cNvGrpSpPr/>
          <p:nvPr/>
        </p:nvGrpSpPr>
        <p:grpSpPr>
          <a:xfrm>
            <a:off x="7310508" y="2514760"/>
            <a:ext cx="337178" cy="337468"/>
            <a:chOff x="-52101875" y="2687475"/>
            <a:chExt cx="319025" cy="319300"/>
          </a:xfrm>
        </p:grpSpPr>
        <p:sp>
          <p:nvSpPr>
            <p:cNvPr id="5183" name="Google Shape;5183;p6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6"/>
          <p:cNvGrpSpPr/>
          <p:nvPr/>
        </p:nvGrpSpPr>
        <p:grpSpPr>
          <a:xfrm>
            <a:off x="2346261" y="1686785"/>
            <a:ext cx="295536" cy="336332"/>
            <a:chOff x="-56774050" y="1904075"/>
            <a:chExt cx="279625" cy="318225"/>
          </a:xfrm>
        </p:grpSpPr>
        <p:sp>
          <p:nvSpPr>
            <p:cNvPr id="5188" name="Google Shape;5188;p6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66"/>
          <p:cNvGrpSpPr/>
          <p:nvPr/>
        </p:nvGrpSpPr>
        <p:grpSpPr>
          <a:xfrm>
            <a:off x="2346261" y="2099663"/>
            <a:ext cx="295536" cy="336332"/>
            <a:chOff x="-56774850" y="2294725"/>
            <a:chExt cx="279625" cy="318225"/>
          </a:xfrm>
        </p:grpSpPr>
        <p:sp>
          <p:nvSpPr>
            <p:cNvPr id="5191" name="Google Shape;5191;p6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66"/>
          <p:cNvGrpSpPr/>
          <p:nvPr/>
        </p:nvGrpSpPr>
        <p:grpSpPr>
          <a:xfrm>
            <a:off x="2365827" y="2514232"/>
            <a:ext cx="256404" cy="335486"/>
            <a:chOff x="-56756725" y="2686975"/>
            <a:chExt cx="242600" cy="317425"/>
          </a:xfrm>
        </p:grpSpPr>
        <p:sp>
          <p:nvSpPr>
            <p:cNvPr id="5195" name="Google Shape;5195;p6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6"/>
          <p:cNvGrpSpPr/>
          <p:nvPr/>
        </p:nvGrpSpPr>
        <p:grpSpPr>
          <a:xfrm>
            <a:off x="4408328" y="1685939"/>
            <a:ext cx="314216" cy="337178"/>
            <a:chOff x="-54826975" y="1903275"/>
            <a:chExt cx="297300" cy="319025"/>
          </a:xfrm>
        </p:grpSpPr>
        <p:sp>
          <p:nvSpPr>
            <p:cNvPr id="5199" name="Google Shape;5199;p6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66"/>
          <p:cNvGrpSpPr/>
          <p:nvPr/>
        </p:nvGrpSpPr>
        <p:grpSpPr>
          <a:xfrm>
            <a:off x="4396861" y="2101328"/>
            <a:ext cx="337151" cy="334641"/>
            <a:chOff x="-54836500" y="2296300"/>
            <a:chExt cx="319000" cy="316625"/>
          </a:xfrm>
        </p:grpSpPr>
        <p:sp>
          <p:nvSpPr>
            <p:cNvPr id="5203" name="Google Shape;5203;p6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6"/>
          <p:cNvGrpSpPr/>
          <p:nvPr/>
        </p:nvGrpSpPr>
        <p:grpSpPr>
          <a:xfrm>
            <a:off x="4416836" y="2515051"/>
            <a:ext cx="297200" cy="336332"/>
            <a:chOff x="-54817600" y="2687750"/>
            <a:chExt cx="281200" cy="318225"/>
          </a:xfrm>
        </p:grpSpPr>
        <p:sp>
          <p:nvSpPr>
            <p:cNvPr id="5208" name="Google Shape;5208;p6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6"/>
          <p:cNvGrpSpPr/>
          <p:nvPr/>
        </p:nvGrpSpPr>
        <p:grpSpPr>
          <a:xfrm>
            <a:off x="6494706" y="1685939"/>
            <a:ext cx="295536" cy="334667"/>
            <a:chOff x="-52887125" y="1903275"/>
            <a:chExt cx="279625" cy="316650"/>
          </a:xfrm>
        </p:grpSpPr>
        <p:sp>
          <p:nvSpPr>
            <p:cNvPr id="5213" name="Google Shape;5213;p6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66"/>
          <p:cNvGrpSpPr/>
          <p:nvPr/>
        </p:nvGrpSpPr>
        <p:grpSpPr>
          <a:xfrm>
            <a:off x="6474731" y="2098844"/>
            <a:ext cx="335486" cy="337151"/>
            <a:chOff x="-52906025" y="2293950"/>
            <a:chExt cx="317425" cy="319000"/>
          </a:xfrm>
        </p:grpSpPr>
        <p:sp>
          <p:nvSpPr>
            <p:cNvPr id="5216" name="Google Shape;5216;p6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66"/>
          <p:cNvGrpSpPr/>
          <p:nvPr/>
        </p:nvGrpSpPr>
        <p:grpSpPr>
          <a:xfrm>
            <a:off x="6494706" y="2514232"/>
            <a:ext cx="295536" cy="336332"/>
            <a:chOff x="-52887125" y="2686975"/>
            <a:chExt cx="279625" cy="318225"/>
          </a:xfrm>
        </p:grpSpPr>
        <p:sp>
          <p:nvSpPr>
            <p:cNvPr id="5220" name="Google Shape;5220;p6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66"/>
          <p:cNvGrpSpPr/>
          <p:nvPr/>
        </p:nvGrpSpPr>
        <p:grpSpPr>
          <a:xfrm>
            <a:off x="7742828" y="1698437"/>
            <a:ext cx="296355" cy="334667"/>
            <a:chOff x="-51722225" y="1915100"/>
            <a:chExt cx="280400" cy="316650"/>
          </a:xfrm>
        </p:grpSpPr>
        <p:sp>
          <p:nvSpPr>
            <p:cNvPr id="5225" name="Google Shape;5225;p6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66"/>
          <p:cNvGrpSpPr/>
          <p:nvPr/>
        </p:nvGrpSpPr>
        <p:grpSpPr>
          <a:xfrm>
            <a:off x="2733364" y="1685226"/>
            <a:ext cx="345474" cy="336226"/>
            <a:chOff x="-56407800" y="1902600"/>
            <a:chExt cx="326875" cy="318125"/>
          </a:xfrm>
        </p:grpSpPr>
        <p:sp>
          <p:nvSpPr>
            <p:cNvPr id="5230" name="Google Shape;5230;p6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66"/>
          <p:cNvGrpSpPr/>
          <p:nvPr/>
        </p:nvGrpSpPr>
        <p:grpSpPr>
          <a:xfrm>
            <a:off x="2738768" y="2110496"/>
            <a:ext cx="334667" cy="315511"/>
            <a:chOff x="-56401500" y="2304975"/>
            <a:chExt cx="316650" cy="298525"/>
          </a:xfrm>
        </p:grpSpPr>
        <p:sp>
          <p:nvSpPr>
            <p:cNvPr id="5234" name="Google Shape;5234;p6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66"/>
          <p:cNvGrpSpPr/>
          <p:nvPr/>
        </p:nvGrpSpPr>
        <p:grpSpPr>
          <a:xfrm>
            <a:off x="4835248" y="1684275"/>
            <a:ext cx="298046" cy="336332"/>
            <a:chOff x="-54426150" y="1901700"/>
            <a:chExt cx="282000" cy="318225"/>
          </a:xfrm>
        </p:grpSpPr>
        <p:sp>
          <p:nvSpPr>
            <p:cNvPr id="5239" name="Google Shape;5239;p6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66"/>
          <p:cNvGrpSpPr/>
          <p:nvPr/>
        </p:nvGrpSpPr>
        <p:grpSpPr>
          <a:xfrm>
            <a:off x="4835248" y="2099663"/>
            <a:ext cx="298046" cy="337178"/>
            <a:chOff x="-54426150" y="2294725"/>
            <a:chExt cx="282000" cy="319025"/>
          </a:xfrm>
        </p:grpSpPr>
        <p:sp>
          <p:nvSpPr>
            <p:cNvPr id="5244" name="Google Shape;5244;p6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66"/>
          <p:cNvGrpSpPr/>
          <p:nvPr/>
        </p:nvGrpSpPr>
        <p:grpSpPr>
          <a:xfrm>
            <a:off x="4833583" y="2514232"/>
            <a:ext cx="301375" cy="337151"/>
            <a:chOff x="-54427725" y="2686975"/>
            <a:chExt cx="285150" cy="319000"/>
          </a:xfrm>
        </p:grpSpPr>
        <p:sp>
          <p:nvSpPr>
            <p:cNvPr id="5250" name="Google Shape;5250;p6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66"/>
          <p:cNvGrpSpPr/>
          <p:nvPr/>
        </p:nvGrpSpPr>
        <p:grpSpPr>
          <a:xfrm>
            <a:off x="6888851" y="1686151"/>
            <a:ext cx="334667" cy="335302"/>
            <a:chOff x="-52513800" y="1903475"/>
            <a:chExt cx="316650" cy="317250"/>
          </a:xfrm>
        </p:grpSpPr>
        <p:sp>
          <p:nvSpPr>
            <p:cNvPr id="5256" name="Google Shape;5256;p6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66"/>
          <p:cNvGrpSpPr/>
          <p:nvPr/>
        </p:nvGrpSpPr>
        <p:grpSpPr>
          <a:xfrm>
            <a:off x="6898006" y="2100509"/>
            <a:ext cx="316357" cy="335486"/>
            <a:chOff x="-52505925" y="2295525"/>
            <a:chExt cx="299325" cy="317425"/>
          </a:xfrm>
        </p:grpSpPr>
        <p:sp>
          <p:nvSpPr>
            <p:cNvPr id="5259" name="Google Shape;5259;p6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66"/>
          <p:cNvGrpSpPr/>
          <p:nvPr/>
        </p:nvGrpSpPr>
        <p:grpSpPr>
          <a:xfrm>
            <a:off x="6908417" y="2514232"/>
            <a:ext cx="295536" cy="336332"/>
            <a:chOff x="-52494100" y="2686975"/>
            <a:chExt cx="279625" cy="318225"/>
          </a:xfrm>
        </p:grpSpPr>
        <p:sp>
          <p:nvSpPr>
            <p:cNvPr id="5264" name="Google Shape;5264;p6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66"/>
          <p:cNvGrpSpPr/>
          <p:nvPr/>
        </p:nvGrpSpPr>
        <p:grpSpPr>
          <a:xfrm>
            <a:off x="7744070" y="2111315"/>
            <a:ext cx="293871" cy="336332"/>
            <a:chOff x="-51708850" y="2305750"/>
            <a:chExt cx="278050" cy="318225"/>
          </a:xfrm>
        </p:grpSpPr>
        <p:sp>
          <p:nvSpPr>
            <p:cNvPr id="5269" name="Google Shape;5269;p6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6"/>
          <p:cNvGrpSpPr/>
          <p:nvPr/>
        </p:nvGrpSpPr>
        <p:grpSpPr>
          <a:xfrm>
            <a:off x="1094954" y="3054255"/>
            <a:ext cx="337151" cy="337389"/>
            <a:chOff x="-57956275" y="3197925"/>
            <a:chExt cx="319000" cy="319225"/>
          </a:xfrm>
        </p:grpSpPr>
        <p:sp>
          <p:nvSpPr>
            <p:cNvPr id="5273" name="Google Shape;5273;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66"/>
          <p:cNvGrpSpPr/>
          <p:nvPr/>
        </p:nvGrpSpPr>
        <p:grpSpPr>
          <a:xfrm>
            <a:off x="1115761" y="3469035"/>
            <a:ext cx="295536" cy="337151"/>
            <a:chOff x="-57940525" y="3590375"/>
            <a:chExt cx="279625" cy="319000"/>
          </a:xfrm>
        </p:grpSpPr>
        <p:sp>
          <p:nvSpPr>
            <p:cNvPr id="5281" name="Google Shape;5281;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66"/>
          <p:cNvGrpSpPr/>
          <p:nvPr/>
        </p:nvGrpSpPr>
        <p:grpSpPr>
          <a:xfrm>
            <a:off x="1095363" y="3883578"/>
            <a:ext cx="336332" cy="337178"/>
            <a:chOff x="-57959425" y="3982600"/>
            <a:chExt cx="318225" cy="319025"/>
          </a:xfrm>
        </p:grpSpPr>
        <p:sp>
          <p:nvSpPr>
            <p:cNvPr id="5287" name="Google Shape;5287;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6"/>
          <p:cNvGrpSpPr/>
          <p:nvPr/>
        </p:nvGrpSpPr>
        <p:grpSpPr>
          <a:xfrm>
            <a:off x="3154845" y="3055312"/>
            <a:ext cx="335513" cy="335513"/>
            <a:chOff x="-55987225" y="3198925"/>
            <a:chExt cx="317450" cy="317450"/>
          </a:xfrm>
        </p:grpSpPr>
        <p:sp>
          <p:nvSpPr>
            <p:cNvPr id="5292" name="Google Shape;5292;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66"/>
          <p:cNvGrpSpPr/>
          <p:nvPr/>
        </p:nvGrpSpPr>
        <p:grpSpPr>
          <a:xfrm>
            <a:off x="3154845" y="3469722"/>
            <a:ext cx="335513" cy="335645"/>
            <a:chOff x="-55987225" y="3591025"/>
            <a:chExt cx="317450" cy="317575"/>
          </a:xfrm>
        </p:grpSpPr>
        <p:sp>
          <p:nvSpPr>
            <p:cNvPr id="5297" name="Google Shape;5297;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2" name="Google Shape;5302;p66"/>
          <p:cNvGrpSpPr/>
          <p:nvPr/>
        </p:nvGrpSpPr>
        <p:grpSpPr>
          <a:xfrm>
            <a:off x="3154013" y="3883578"/>
            <a:ext cx="337178" cy="337178"/>
            <a:chOff x="-55988800" y="3982600"/>
            <a:chExt cx="319025" cy="319025"/>
          </a:xfrm>
        </p:grpSpPr>
        <p:sp>
          <p:nvSpPr>
            <p:cNvPr id="5303" name="Google Shape;5303;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66"/>
          <p:cNvGrpSpPr/>
          <p:nvPr/>
        </p:nvGrpSpPr>
        <p:grpSpPr>
          <a:xfrm>
            <a:off x="5232305" y="3048653"/>
            <a:ext cx="334667" cy="337151"/>
            <a:chOff x="-54026025" y="3192625"/>
            <a:chExt cx="316650" cy="319000"/>
          </a:xfrm>
        </p:grpSpPr>
        <p:sp>
          <p:nvSpPr>
            <p:cNvPr id="5309" name="Google Shape;5309;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66"/>
          <p:cNvGrpSpPr/>
          <p:nvPr/>
        </p:nvGrpSpPr>
        <p:grpSpPr>
          <a:xfrm>
            <a:off x="5251039" y="3463196"/>
            <a:ext cx="297200" cy="336332"/>
            <a:chOff x="-54007925" y="3584850"/>
            <a:chExt cx="281200" cy="318225"/>
          </a:xfrm>
        </p:grpSpPr>
        <p:sp>
          <p:nvSpPr>
            <p:cNvPr id="5318" name="Google Shape;5318;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66"/>
          <p:cNvGrpSpPr/>
          <p:nvPr/>
        </p:nvGrpSpPr>
        <p:grpSpPr>
          <a:xfrm>
            <a:off x="5251039" y="3876153"/>
            <a:ext cx="297200" cy="337098"/>
            <a:chOff x="-54007925" y="3975575"/>
            <a:chExt cx="281200" cy="318950"/>
          </a:xfrm>
        </p:grpSpPr>
        <p:sp>
          <p:nvSpPr>
            <p:cNvPr id="5325" name="Google Shape;5325;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66"/>
          <p:cNvGrpSpPr/>
          <p:nvPr/>
        </p:nvGrpSpPr>
        <p:grpSpPr>
          <a:xfrm>
            <a:off x="7350062" y="3064930"/>
            <a:ext cx="258069" cy="336702"/>
            <a:chOff x="-52005775" y="3208025"/>
            <a:chExt cx="244175" cy="318575"/>
          </a:xfrm>
        </p:grpSpPr>
        <p:sp>
          <p:nvSpPr>
            <p:cNvPr id="5330" name="Google Shape;5330;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66"/>
          <p:cNvGrpSpPr/>
          <p:nvPr/>
        </p:nvGrpSpPr>
        <p:grpSpPr>
          <a:xfrm>
            <a:off x="1495919" y="3055312"/>
            <a:ext cx="336332" cy="336332"/>
            <a:chOff x="-57568775" y="3198925"/>
            <a:chExt cx="318225" cy="318225"/>
          </a:xfrm>
        </p:grpSpPr>
        <p:sp>
          <p:nvSpPr>
            <p:cNvPr id="5342" name="Google Shape;5342;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6"/>
          <p:cNvGrpSpPr/>
          <p:nvPr/>
        </p:nvGrpSpPr>
        <p:grpSpPr>
          <a:xfrm>
            <a:off x="1516317" y="3469035"/>
            <a:ext cx="295536" cy="336332"/>
            <a:chOff x="-57549075" y="3590375"/>
            <a:chExt cx="279625" cy="318225"/>
          </a:xfrm>
        </p:grpSpPr>
        <p:sp>
          <p:nvSpPr>
            <p:cNvPr id="5349" name="Google Shape;5349;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66"/>
          <p:cNvGrpSpPr/>
          <p:nvPr/>
        </p:nvGrpSpPr>
        <p:grpSpPr>
          <a:xfrm>
            <a:off x="1495087" y="3883578"/>
            <a:ext cx="337997" cy="337997"/>
            <a:chOff x="-57570350" y="3982600"/>
            <a:chExt cx="319800" cy="319800"/>
          </a:xfrm>
        </p:grpSpPr>
        <p:sp>
          <p:nvSpPr>
            <p:cNvPr id="5354" name="Google Shape;5354;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66"/>
          <p:cNvGrpSpPr/>
          <p:nvPr/>
        </p:nvGrpSpPr>
        <p:grpSpPr>
          <a:xfrm>
            <a:off x="3589389" y="3054466"/>
            <a:ext cx="295536" cy="337178"/>
            <a:chOff x="-55576850" y="3198125"/>
            <a:chExt cx="279625" cy="319025"/>
          </a:xfrm>
        </p:grpSpPr>
        <p:sp>
          <p:nvSpPr>
            <p:cNvPr id="5359" name="Google Shape;5359;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66"/>
          <p:cNvGrpSpPr/>
          <p:nvPr/>
        </p:nvGrpSpPr>
        <p:grpSpPr>
          <a:xfrm>
            <a:off x="3568159" y="3468824"/>
            <a:ext cx="337997" cy="336543"/>
            <a:chOff x="-55596550" y="3590175"/>
            <a:chExt cx="319800" cy="318425"/>
          </a:xfrm>
        </p:grpSpPr>
        <p:sp>
          <p:nvSpPr>
            <p:cNvPr id="5364" name="Google Shape;5364;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66"/>
          <p:cNvGrpSpPr/>
          <p:nvPr/>
        </p:nvGrpSpPr>
        <p:grpSpPr>
          <a:xfrm>
            <a:off x="3568568" y="3883340"/>
            <a:ext cx="337178" cy="337415"/>
            <a:chOff x="-55595775" y="3982375"/>
            <a:chExt cx="319025" cy="319250"/>
          </a:xfrm>
        </p:grpSpPr>
        <p:sp>
          <p:nvSpPr>
            <p:cNvPr id="5369" name="Google Shape;5369;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66"/>
          <p:cNvGrpSpPr/>
          <p:nvPr/>
        </p:nvGrpSpPr>
        <p:grpSpPr>
          <a:xfrm>
            <a:off x="5645606" y="3048653"/>
            <a:ext cx="337178" cy="336332"/>
            <a:chOff x="-53635375" y="3192625"/>
            <a:chExt cx="319025" cy="318225"/>
          </a:xfrm>
        </p:grpSpPr>
        <p:sp>
          <p:nvSpPr>
            <p:cNvPr id="5376" name="Google Shape;5376;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9" name="Google Shape;5379;p66"/>
          <p:cNvGrpSpPr/>
          <p:nvPr/>
        </p:nvGrpSpPr>
        <p:grpSpPr>
          <a:xfrm>
            <a:off x="5666427" y="3463196"/>
            <a:ext cx="295536" cy="337178"/>
            <a:chOff x="-53615675" y="3584850"/>
            <a:chExt cx="279625" cy="319025"/>
          </a:xfrm>
        </p:grpSpPr>
        <p:sp>
          <p:nvSpPr>
            <p:cNvPr id="5380" name="Google Shape;5380;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66"/>
          <p:cNvGrpSpPr/>
          <p:nvPr/>
        </p:nvGrpSpPr>
        <p:grpSpPr>
          <a:xfrm>
            <a:off x="5645619" y="3877131"/>
            <a:ext cx="337151" cy="336121"/>
            <a:chOff x="-53634575" y="3976500"/>
            <a:chExt cx="319000" cy="318025"/>
          </a:xfrm>
        </p:grpSpPr>
        <p:sp>
          <p:nvSpPr>
            <p:cNvPr id="5384" name="Google Shape;5384;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66"/>
          <p:cNvGrpSpPr/>
          <p:nvPr/>
        </p:nvGrpSpPr>
        <p:grpSpPr>
          <a:xfrm>
            <a:off x="7331328" y="3468718"/>
            <a:ext cx="295536" cy="336649"/>
            <a:chOff x="-52023900" y="3590075"/>
            <a:chExt cx="279625" cy="318525"/>
          </a:xfrm>
        </p:grpSpPr>
        <p:sp>
          <p:nvSpPr>
            <p:cNvPr id="5393" name="Google Shape;5393;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66"/>
          <p:cNvGrpSpPr/>
          <p:nvPr/>
        </p:nvGrpSpPr>
        <p:grpSpPr>
          <a:xfrm>
            <a:off x="1906197" y="3055312"/>
            <a:ext cx="337151" cy="337151"/>
            <a:chOff x="-57173375" y="3198925"/>
            <a:chExt cx="319000" cy="319000"/>
          </a:xfrm>
        </p:grpSpPr>
        <p:sp>
          <p:nvSpPr>
            <p:cNvPr id="5401" name="Google Shape;5401;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66"/>
          <p:cNvGrpSpPr/>
          <p:nvPr/>
        </p:nvGrpSpPr>
        <p:grpSpPr>
          <a:xfrm>
            <a:off x="1907029" y="3489830"/>
            <a:ext cx="335486" cy="295562"/>
            <a:chOff x="-57176525" y="3610050"/>
            <a:chExt cx="317425" cy="279650"/>
          </a:xfrm>
        </p:grpSpPr>
        <p:sp>
          <p:nvSpPr>
            <p:cNvPr id="5406" name="Google Shape;5406;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66"/>
          <p:cNvGrpSpPr/>
          <p:nvPr/>
        </p:nvGrpSpPr>
        <p:grpSpPr>
          <a:xfrm>
            <a:off x="1922843" y="3882944"/>
            <a:ext cx="303859" cy="336966"/>
            <a:chOff x="-57162350" y="3982000"/>
            <a:chExt cx="287500" cy="318825"/>
          </a:xfrm>
        </p:grpSpPr>
        <p:sp>
          <p:nvSpPr>
            <p:cNvPr id="5412" name="Google Shape;5412;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6"/>
          <p:cNvGrpSpPr/>
          <p:nvPr/>
        </p:nvGrpSpPr>
        <p:grpSpPr>
          <a:xfrm>
            <a:off x="3983124" y="3055312"/>
            <a:ext cx="336332" cy="334667"/>
            <a:chOff x="-55202750" y="3198925"/>
            <a:chExt cx="318225" cy="316650"/>
          </a:xfrm>
        </p:grpSpPr>
        <p:sp>
          <p:nvSpPr>
            <p:cNvPr id="5421" name="Google Shape;5421;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66"/>
          <p:cNvGrpSpPr/>
          <p:nvPr/>
        </p:nvGrpSpPr>
        <p:grpSpPr>
          <a:xfrm>
            <a:off x="3993112" y="3469035"/>
            <a:ext cx="316357" cy="336332"/>
            <a:chOff x="-55194875" y="3590375"/>
            <a:chExt cx="299325" cy="318225"/>
          </a:xfrm>
        </p:grpSpPr>
        <p:sp>
          <p:nvSpPr>
            <p:cNvPr id="5424" name="Google Shape;5424;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66"/>
          <p:cNvGrpSpPr/>
          <p:nvPr/>
        </p:nvGrpSpPr>
        <p:grpSpPr>
          <a:xfrm>
            <a:off x="3983547" y="3884424"/>
            <a:ext cx="335486" cy="335486"/>
            <a:chOff x="-55203525" y="3983400"/>
            <a:chExt cx="317425" cy="317425"/>
          </a:xfrm>
        </p:grpSpPr>
        <p:sp>
          <p:nvSpPr>
            <p:cNvPr id="5430" name="Google Shape;5430;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3" name="Google Shape;5433;p66"/>
          <p:cNvGrpSpPr/>
          <p:nvPr/>
        </p:nvGrpSpPr>
        <p:grpSpPr>
          <a:xfrm>
            <a:off x="6069317" y="3048653"/>
            <a:ext cx="315511" cy="337151"/>
            <a:chOff x="-53232900" y="3192625"/>
            <a:chExt cx="298525" cy="319000"/>
          </a:xfrm>
        </p:grpSpPr>
        <p:sp>
          <p:nvSpPr>
            <p:cNvPr id="5434" name="Google Shape;5434;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66"/>
          <p:cNvGrpSpPr/>
          <p:nvPr/>
        </p:nvGrpSpPr>
        <p:grpSpPr>
          <a:xfrm>
            <a:off x="6059330" y="3463196"/>
            <a:ext cx="335486" cy="334667"/>
            <a:chOff x="-53242350" y="3584850"/>
            <a:chExt cx="317425" cy="316650"/>
          </a:xfrm>
        </p:grpSpPr>
        <p:sp>
          <p:nvSpPr>
            <p:cNvPr id="5443" name="Google Shape;5443;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66"/>
          <p:cNvGrpSpPr/>
          <p:nvPr/>
        </p:nvGrpSpPr>
        <p:grpSpPr>
          <a:xfrm>
            <a:off x="6079305" y="3876920"/>
            <a:ext cx="295536" cy="337178"/>
            <a:chOff x="-53224225" y="3976300"/>
            <a:chExt cx="279625" cy="319025"/>
          </a:xfrm>
        </p:grpSpPr>
        <p:sp>
          <p:nvSpPr>
            <p:cNvPr id="5449" name="Google Shape;5449;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6"/>
          <p:cNvGrpSpPr/>
          <p:nvPr/>
        </p:nvGrpSpPr>
        <p:grpSpPr>
          <a:xfrm>
            <a:off x="7310521" y="3884133"/>
            <a:ext cx="337151" cy="336623"/>
            <a:chOff x="-52043575" y="3983125"/>
            <a:chExt cx="319000" cy="318500"/>
          </a:xfrm>
        </p:grpSpPr>
        <p:sp>
          <p:nvSpPr>
            <p:cNvPr id="5457" name="Google Shape;5457;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66"/>
          <p:cNvGrpSpPr/>
          <p:nvPr/>
        </p:nvGrpSpPr>
        <p:grpSpPr>
          <a:xfrm>
            <a:off x="2346261" y="3055312"/>
            <a:ext cx="295536" cy="337151"/>
            <a:chOff x="-56766175" y="3198925"/>
            <a:chExt cx="279625" cy="319000"/>
          </a:xfrm>
        </p:grpSpPr>
        <p:sp>
          <p:nvSpPr>
            <p:cNvPr id="5467" name="Google Shape;5467;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66"/>
          <p:cNvGrpSpPr/>
          <p:nvPr/>
        </p:nvGrpSpPr>
        <p:grpSpPr>
          <a:xfrm>
            <a:off x="2345429" y="3469035"/>
            <a:ext cx="297200" cy="336332"/>
            <a:chOff x="-56766175" y="3590375"/>
            <a:chExt cx="281200" cy="318225"/>
          </a:xfrm>
        </p:grpSpPr>
        <p:sp>
          <p:nvSpPr>
            <p:cNvPr id="5475" name="Google Shape;5475;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66"/>
          <p:cNvGrpSpPr/>
          <p:nvPr/>
        </p:nvGrpSpPr>
        <p:grpSpPr>
          <a:xfrm>
            <a:off x="2366237" y="3883578"/>
            <a:ext cx="255585" cy="336332"/>
            <a:chOff x="-56747275" y="3982600"/>
            <a:chExt cx="241825" cy="318225"/>
          </a:xfrm>
        </p:grpSpPr>
        <p:sp>
          <p:nvSpPr>
            <p:cNvPr id="5480" name="Google Shape;5480;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66"/>
          <p:cNvGrpSpPr/>
          <p:nvPr/>
        </p:nvGrpSpPr>
        <p:grpSpPr>
          <a:xfrm>
            <a:off x="4417669" y="3055312"/>
            <a:ext cx="295536" cy="337151"/>
            <a:chOff x="-54793175" y="3198925"/>
            <a:chExt cx="279625" cy="319000"/>
          </a:xfrm>
        </p:grpSpPr>
        <p:sp>
          <p:nvSpPr>
            <p:cNvPr id="5488" name="Google Shape;5488;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66"/>
          <p:cNvGrpSpPr/>
          <p:nvPr/>
        </p:nvGrpSpPr>
        <p:grpSpPr>
          <a:xfrm>
            <a:off x="4396848" y="3475694"/>
            <a:ext cx="337178" cy="322143"/>
            <a:chOff x="-54812875" y="3596675"/>
            <a:chExt cx="319025" cy="304800"/>
          </a:xfrm>
        </p:grpSpPr>
        <p:sp>
          <p:nvSpPr>
            <p:cNvPr id="5496" name="Google Shape;5496;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3" name="Google Shape;5503;p66"/>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6"/>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5" name="Google Shape;5505;p66"/>
          <p:cNvGrpSpPr/>
          <p:nvPr/>
        </p:nvGrpSpPr>
        <p:grpSpPr>
          <a:xfrm>
            <a:off x="4417669" y="3883578"/>
            <a:ext cx="295536" cy="336332"/>
            <a:chOff x="-54793175" y="3982600"/>
            <a:chExt cx="279625" cy="318225"/>
          </a:xfrm>
        </p:grpSpPr>
        <p:sp>
          <p:nvSpPr>
            <p:cNvPr id="5506" name="Google Shape;5506;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66"/>
          <p:cNvGrpSpPr/>
          <p:nvPr/>
        </p:nvGrpSpPr>
        <p:grpSpPr>
          <a:xfrm>
            <a:off x="6494706" y="3048653"/>
            <a:ext cx="295536" cy="336332"/>
            <a:chOff x="-52832000" y="3192625"/>
            <a:chExt cx="279625" cy="318225"/>
          </a:xfrm>
        </p:grpSpPr>
        <p:sp>
          <p:nvSpPr>
            <p:cNvPr id="5514" name="Google Shape;5514;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66"/>
          <p:cNvGrpSpPr/>
          <p:nvPr/>
        </p:nvGrpSpPr>
        <p:grpSpPr>
          <a:xfrm>
            <a:off x="6473899" y="3464042"/>
            <a:ext cx="337151" cy="335486"/>
            <a:chOff x="-52851675" y="3585650"/>
            <a:chExt cx="319000" cy="317425"/>
          </a:xfrm>
        </p:grpSpPr>
        <p:sp>
          <p:nvSpPr>
            <p:cNvPr id="5523" name="Google Shape;5523;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66"/>
          <p:cNvGrpSpPr/>
          <p:nvPr/>
        </p:nvGrpSpPr>
        <p:grpSpPr>
          <a:xfrm>
            <a:off x="6494706" y="3876920"/>
            <a:ext cx="295536" cy="337178"/>
            <a:chOff x="-52832000" y="3976300"/>
            <a:chExt cx="279625" cy="319025"/>
          </a:xfrm>
        </p:grpSpPr>
        <p:sp>
          <p:nvSpPr>
            <p:cNvPr id="5530" name="Google Shape;5530;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66"/>
          <p:cNvGrpSpPr/>
          <p:nvPr/>
        </p:nvGrpSpPr>
        <p:grpSpPr>
          <a:xfrm>
            <a:off x="7742405" y="3055312"/>
            <a:ext cx="297200" cy="336332"/>
            <a:chOff x="-51633225" y="3198925"/>
            <a:chExt cx="281200" cy="318225"/>
          </a:xfrm>
        </p:grpSpPr>
        <p:sp>
          <p:nvSpPr>
            <p:cNvPr id="5536" name="Google Shape;5536;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66"/>
          <p:cNvGrpSpPr/>
          <p:nvPr/>
        </p:nvGrpSpPr>
        <p:grpSpPr>
          <a:xfrm>
            <a:off x="2734606" y="3056131"/>
            <a:ext cx="342990" cy="335513"/>
            <a:chOff x="-56396775" y="3199700"/>
            <a:chExt cx="324525" cy="317450"/>
          </a:xfrm>
        </p:grpSpPr>
        <p:sp>
          <p:nvSpPr>
            <p:cNvPr id="5544" name="Google Shape;5544;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0" name="Google Shape;5550;p66"/>
          <p:cNvGrpSpPr/>
          <p:nvPr/>
        </p:nvGrpSpPr>
        <p:grpSpPr>
          <a:xfrm>
            <a:off x="2737513" y="3479842"/>
            <a:ext cx="337178" cy="315537"/>
            <a:chOff x="-56394425" y="3600600"/>
            <a:chExt cx="319025" cy="298550"/>
          </a:xfrm>
        </p:grpSpPr>
        <p:sp>
          <p:nvSpPr>
            <p:cNvPr id="5551" name="Google Shape;5551;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66"/>
          <p:cNvGrpSpPr/>
          <p:nvPr/>
        </p:nvGrpSpPr>
        <p:grpSpPr>
          <a:xfrm>
            <a:off x="2752507" y="3884424"/>
            <a:ext cx="307188" cy="335486"/>
            <a:chOff x="-56379450" y="3983400"/>
            <a:chExt cx="290650" cy="317425"/>
          </a:xfrm>
        </p:grpSpPr>
        <p:sp>
          <p:nvSpPr>
            <p:cNvPr id="5555" name="Google Shape;5555;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66"/>
          <p:cNvGrpSpPr/>
          <p:nvPr/>
        </p:nvGrpSpPr>
        <p:grpSpPr>
          <a:xfrm>
            <a:off x="4835670" y="3055312"/>
            <a:ext cx="297200" cy="337151"/>
            <a:chOff x="-54401725" y="3198925"/>
            <a:chExt cx="281200" cy="319000"/>
          </a:xfrm>
        </p:grpSpPr>
        <p:sp>
          <p:nvSpPr>
            <p:cNvPr id="5564" name="Google Shape;5564;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66"/>
          <p:cNvGrpSpPr/>
          <p:nvPr/>
        </p:nvGrpSpPr>
        <p:grpSpPr>
          <a:xfrm>
            <a:off x="4836503" y="3469035"/>
            <a:ext cx="295536" cy="336332"/>
            <a:chOff x="-54401725" y="3590375"/>
            <a:chExt cx="279625" cy="318225"/>
          </a:xfrm>
        </p:grpSpPr>
        <p:sp>
          <p:nvSpPr>
            <p:cNvPr id="5576" name="Google Shape;5576;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66"/>
          <p:cNvGrpSpPr/>
          <p:nvPr/>
        </p:nvGrpSpPr>
        <p:grpSpPr>
          <a:xfrm>
            <a:off x="4834429" y="3883578"/>
            <a:ext cx="299684" cy="336332"/>
            <a:chOff x="-54403300" y="3982600"/>
            <a:chExt cx="283550" cy="318225"/>
          </a:xfrm>
        </p:grpSpPr>
        <p:sp>
          <p:nvSpPr>
            <p:cNvPr id="5583" name="Google Shape;5583;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66"/>
          <p:cNvGrpSpPr/>
          <p:nvPr/>
        </p:nvGrpSpPr>
        <p:grpSpPr>
          <a:xfrm>
            <a:off x="6888864" y="3050529"/>
            <a:ext cx="334641" cy="335275"/>
            <a:chOff x="-52458650" y="3194400"/>
            <a:chExt cx="316625" cy="317225"/>
          </a:xfrm>
        </p:grpSpPr>
        <p:sp>
          <p:nvSpPr>
            <p:cNvPr id="5589" name="Google Shape;5589;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66"/>
          <p:cNvGrpSpPr/>
          <p:nvPr/>
        </p:nvGrpSpPr>
        <p:grpSpPr>
          <a:xfrm>
            <a:off x="6897597" y="3463196"/>
            <a:ext cx="317176" cy="336094"/>
            <a:chOff x="-52450000" y="3584850"/>
            <a:chExt cx="300100" cy="318000"/>
          </a:xfrm>
        </p:grpSpPr>
        <p:sp>
          <p:nvSpPr>
            <p:cNvPr id="5598" name="Google Shape;5598;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5" name="Google Shape;5605;p66"/>
          <p:cNvGrpSpPr/>
          <p:nvPr/>
        </p:nvGrpSpPr>
        <p:grpSpPr>
          <a:xfrm>
            <a:off x="6908417" y="3878584"/>
            <a:ext cx="295536" cy="335513"/>
            <a:chOff x="-52440550" y="3977875"/>
            <a:chExt cx="279625" cy="317450"/>
          </a:xfrm>
        </p:grpSpPr>
        <p:sp>
          <p:nvSpPr>
            <p:cNvPr id="5606" name="Google Shape;5606;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66"/>
          <p:cNvGrpSpPr/>
          <p:nvPr/>
        </p:nvGrpSpPr>
        <p:grpSpPr>
          <a:xfrm>
            <a:off x="7743238" y="3463196"/>
            <a:ext cx="295536" cy="337178"/>
            <a:chOff x="-51623775" y="3584850"/>
            <a:chExt cx="279625" cy="319025"/>
          </a:xfrm>
        </p:grpSpPr>
        <p:sp>
          <p:nvSpPr>
            <p:cNvPr id="5615" name="Google Shape;5615;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66"/>
          <p:cNvGrpSpPr/>
          <p:nvPr/>
        </p:nvGrpSpPr>
        <p:grpSpPr>
          <a:xfrm>
            <a:off x="3589004" y="1687377"/>
            <a:ext cx="297204" cy="337241"/>
            <a:chOff x="1044400" y="2917425"/>
            <a:chExt cx="248125" cy="281550"/>
          </a:xfrm>
        </p:grpSpPr>
        <p:sp>
          <p:nvSpPr>
            <p:cNvPr id="5625" name="Google Shape;5625;p6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5630" name="Google Shape;5630;p6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5631" name="Google Shape;5631;p6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5632" name="Google Shape;5632;p66"/>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6"/>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4" name="Google Shape;5634;p66"/>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638"/>
        <p:cNvGrpSpPr/>
        <p:nvPr/>
      </p:nvGrpSpPr>
      <p:grpSpPr>
        <a:xfrm>
          <a:off x="0" y="0"/>
          <a:ext cx="0" cy="0"/>
          <a:chOff x="0" y="0"/>
          <a:chExt cx="0" cy="0"/>
        </a:xfrm>
      </p:grpSpPr>
      <p:sp>
        <p:nvSpPr>
          <p:cNvPr id="5639" name="Google Shape;5639;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5640" name="Google Shape;5640;p67"/>
          <p:cNvGrpSpPr/>
          <p:nvPr/>
        </p:nvGrpSpPr>
        <p:grpSpPr>
          <a:xfrm>
            <a:off x="1133421" y="1688547"/>
            <a:ext cx="257794" cy="330743"/>
            <a:chOff x="-50489600" y="1947400"/>
            <a:chExt cx="233150" cy="299125"/>
          </a:xfrm>
        </p:grpSpPr>
        <p:sp>
          <p:nvSpPr>
            <p:cNvPr id="5641" name="Google Shape;5641;p6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67"/>
          <p:cNvGrpSpPr/>
          <p:nvPr/>
        </p:nvGrpSpPr>
        <p:grpSpPr>
          <a:xfrm>
            <a:off x="1096836" y="2096108"/>
            <a:ext cx="330964" cy="331821"/>
            <a:chOff x="-50523475" y="2316000"/>
            <a:chExt cx="299325" cy="300100"/>
          </a:xfrm>
        </p:grpSpPr>
        <p:sp>
          <p:nvSpPr>
            <p:cNvPr id="5644" name="Google Shape;5644;p6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67"/>
          <p:cNvGrpSpPr/>
          <p:nvPr/>
        </p:nvGrpSpPr>
        <p:grpSpPr>
          <a:xfrm>
            <a:off x="1095537" y="2505383"/>
            <a:ext cx="333562" cy="330991"/>
            <a:chOff x="-50524250" y="2686150"/>
            <a:chExt cx="301675" cy="299350"/>
          </a:xfrm>
        </p:grpSpPr>
        <p:sp>
          <p:nvSpPr>
            <p:cNvPr id="5647" name="Google Shape;5647;p6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67"/>
          <p:cNvGrpSpPr/>
          <p:nvPr/>
        </p:nvGrpSpPr>
        <p:grpSpPr>
          <a:xfrm>
            <a:off x="3154610" y="1716411"/>
            <a:ext cx="331821" cy="332705"/>
            <a:chOff x="-48633950" y="1972600"/>
            <a:chExt cx="300100" cy="300900"/>
          </a:xfrm>
        </p:grpSpPr>
        <p:sp>
          <p:nvSpPr>
            <p:cNvPr id="5654" name="Google Shape;5654;p6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67"/>
          <p:cNvGrpSpPr/>
          <p:nvPr/>
        </p:nvGrpSpPr>
        <p:grpSpPr>
          <a:xfrm>
            <a:off x="3154167" y="2124856"/>
            <a:ext cx="332705" cy="334419"/>
            <a:chOff x="-48634750" y="2342000"/>
            <a:chExt cx="300900" cy="302450"/>
          </a:xfrm>
        </p:grpSpPr>
        <p:sp>
          <p:nvSpPr>
            <p:cNvPr id="5657" name="Google Shape;5657;p6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7"/>
          <p:cNvGrpSpPr/>
          <p:nvPr/>
        </p:nvGrpSpPr>
        <p:grpSpPr>
          <a:xfrm>
            <a:off x="3155038" y="2533274"/>
            <a:ext cx="330964" cy="330964"/>
            <a:chOff x="-48633175" y="2711375"/>
            <a:chExt cx="299325" cy="299325"/>
          </a:xfrm>
        </p:grpSpPr>
        <p:sp>
          <p:nvSpPr>
            <p:cNvPr id="5666" name="Google Shape;5666;p6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67"/>
          <p:cNvGrpSpPr/>
          <p:nvPr/>
        </p:nvGrpSpPr>
        <p:grpSpPr>
          <a:xfrm>
            <a:off x="5238891" y="1708560"/>
            <a:ext cx="290882" cy="331848"/>
            <a:chOff x="-46753100" y="1965500"/>
            <a:chExt cx="263075" cy="300125"/>
          </a:xfrm>
        </p:grpSpPr>
        <p:sp>
          <p:nvSpPr>
            <p:cNvPr id="5669" name="Google Shape;5669;p6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67"/>
          <p:cNvGrpSpPr/>
          <p:nvPr/>
        </p:nvGrpSpPr>
        <p:grpSpPr>
          <a:xfrm>
            <a:off x="5217979" y="2134421"/>
            <a:ext cx="332705" cy="292651"/>
            <a:chOff x="-46772025" y="2350650"/>
            <a:chExt cx="300900" cy="264675"/>
          </a:xfrm>
        </p:grpSpPr>
        <p:sp>
          <p:nvSpPr>
            <p:cNvPr id="5672" name="Google Shape;5672;p6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67"/>
          <p:cNvGrpSpPr/>
          <p:nvPr/>
        </p:nvGrpSpPr>
        <p:grpSpPr>
          <a:xfrm>
            <a:off x="5217979" y="2522825"/>
            <a:ext cx="332705" cy="332705"/>
            <a:chOff x="-46772025" y="2701925"/>
            <a:chExt cx="300900" cy="300900"/>
          </a:xfrm>
        </p:grpSpPr>
        <p:sp>
          <p:nvSpPr>
            <p:cNvPr id="5675" name="Google Shape;5675;p6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67"/>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8" name="Google Shape;5678;p67"/>
          <p:cNvGrpSpPr/>
          <p:nvPr/>
        </p:nvGrpSpPr>
        <p:grpSpPr>
          <a:xfrm>
            <a:off x="1507602" y="1689404"/>
            <a:ext cx="331821" cy="332705"/>
            <a:chOff x="-50154075" y="1948175"/>
            <a:chExt cx="300100" cy="300900"/>
          </a:xfrm>
        </p:grpSpPr>
        <p:sp>
          <p:nvSpPr>
            <p:cNvPr id="5679" name="Google Shape;5679;p6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67"/>
          <p:cNvGrpSpPr/>
          <p:nvPr/>
        </p:nvGrpSpPr>
        <p:grpSpPr>
          <a:xfrm>
            <a:off x="1507602" y="2096965"/>
            <a:ext cx="331821" cy="331848"/>
            <a:chOff x="-50154850" y="2316775"/>
            <a:chExt cx="300100" cy="300125"/>
          </a:xfrm>
        </p:grpSpPr>
        <p:sp>
          <p:nvSpPr>
            <p:cNvPr id="5682" name="Google Shape;5682;p6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67"/>
          <p:cNvGrpSpPr/>
          <p:nvPr/>
        </p:nvGrpSpPr>
        <p:grpSpPr>
          <a:xfrm>
            <a:off x="1503690" y="2504112"/>
            <a:ext cx="339643" cy="330300"/>
            <a:chOff x="-50158000" y="2685000"/>
            <a:chExt cx="307175" cy="298725"/>
          </a:xfrm>
        </p:grpSpPr>
        <p:sp>
          <p:nvSpPr>
            <p:cNvPr id="5685" name="Google Shape;5685;p6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7"/>
          <p:cNvGrpSpPr/>
          <p:nvPr/>
        </p:nvGrpSpPr>
        <p:grpSpPr>
          <a:xfrm>
            <a:off x="3572048" y="1717268"/>
            <a:ext cx="334419" cy="331848"/>
            <a:chOff x="-48266125" y="1973375"/>
            <a:chExt cx="302450" cy="300125"/>
          </a:xfrm>
        </p:grpSpPr>
        <p:sp>
          <p:nvSpPr>
            <p:cNvPr id="5688" name="Google Shape;5688;p6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67"/>
          <p:cNvGrpSpPr/>
          <p:nvPr/>
        </p:nvGrpSpPr>
        <p:grpSpPr>
          <a:xfrm>
            <a:off x="3597286" y="2125575"/>
            <a:ext cx="283944" cy="331959"/>
            <a:chOff x="-48237000" y="2342650"/>
            <a:chExt cx="256800" cy="300225"/>
          </a:xfrm>
        </p:grpSpPr>
        <p:sp>
          <p:nvSpPr>
            <p:cNvPr id="5695" name="Google Shape;5695;p6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67"/>
          <p:cNvGrpSpPr/>
          <p:nvPr/>
        </p:nvGrpSpPr>
        <p:grpSpPr>
          <a:xfrm>
            <a:off x="5630194" y="1709224"/>
            <a:ext cx="334447" cy="329443"/>
            <a:chOff x="-46404975" y="1966100"/>
            <a:chExt cx="302475" cy="297950"/>
          </a:xfrm>
        </p:grpSpPr>
        <p:sp>
          <p:nvSpPr>
            <p:cNvPr id="5699" name="Google Shape;5699;p6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67"/>
          <p:cNvGrpSpPr/>
          <p:nvPr/>
        </p:nvGrpSpPr>
        <p:grpSpPr>
          <a:xfrm>
            <a:off x="5631493" y="2115264"/>
            <a:ext cx="331848" cy="331821"/>
            <a:chOff x="-46401050" y="2333325"/>
            <a:chExt cx="300125" cy="300100"/>
          </a:xfrm>
        </p:grpSpPr>
        <p:sp>
          <p:nvSpPr>
            <p:cNvPr id="5704" name="Google Shape;5704;p6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8" name="Google Shape;5708;p67"/>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9" name="Google Shape;5709;p67"/>
          <p:cNvGrpSpPr/>
          <p:nvPr/>
        </p:nvGrpSpPr>
        <p:grpSpPr>
          <a:xfrm>
            <a:off x="7280492" y="2124856"/>
            <a:ext cx="332705" cy="332677"/>
            <a:chOff x="-44914800" y="2342000"/>
            <a:chExt cx="300900" cy="300875"/>
          </a:xfrm>
        </p:grpSpPr>
        <p:sp>
          <p:nvSpPr>
            <p:cNvPr id="5710" name="Google Shape;5710;p6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3" name="Google Shape;5713;p67"/>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4" name="Google Shape;5714;p67"/>
          <p:cNvGrpSpPr/>
          <p:nvPr/>
        </p:nvGrpSpPr>
        <p:grpSpPr>
          <a:xfrm>
            <a:off x="1917775" y="2096827"/>
            <a:ext cx="332705" cy="331102"/>
            <a:chOff x="-49786250" y="2316650"/>
            <a:chExt cx="300900" cy="299450"/>
          </a:xfrm>
        </p:grpSpPr>
        <p:sp>
          <p:nvSpPr>
            <p:cNvPr id="5715" name="Google Shape;5715;p6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2" name="Google Shape;5722;p67"/>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7"/>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4" name="Google Shape;5724;p67"/>
          <p:cNvGrpSpPr/>
          <p:nvPr/>
        </p:nvGrpSpPr>
        <p:grpSpPr>
          <a:xfrm>
            <a:off x="4045921" y="2124856"/>
            <a:ext cx="213400" cy="332677"/>
            <a:chOff x="-47842400" y="2342000"/>
            <a:chExt cx="193000" cy="300875"/>
          </a:xfrm>
        </p:grpSpPr>
        <p:sp>
          <p:nvSpPr>
            <p:cNvPr id="5725" name="Google Shape;5725;p6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67"/>
          <p:cNvGrpSpPr/>
          <p:nvPr/>
        </p:nvGrpSpPr>
        <p:grpSpPr>
          <a:xfrm>
            <a:off x="3986697" y="2532417"/>
            <a:ext cx="331848" cy="332705"/>
            <a:chOff x="-47896750" y="2710600"/>
            <a:chExt cx="300125" cy="300900"/>
          </a:xfrm>
        </p:grpSpPr>
        <p:sp>
          <p:nvSpPr>
            <p:cNvPr id="5729" name="Google Shape;5729;p6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67"/>
          <p:cNvGrpSpPr/>
          <p:nvPr/>
        </p:nvGrpSpPr>
        <p:grpSpPr>
          <a:xfrm>
            <a:off x="6041972" y="1727717"/>
            <a:ext cx="332705" cy="291794"/>
            <a:chOff x="-46033225" y="1982825"/>
            <a:chExt cx="300900" cy="263900"/>
          </a:xfrm>
        </p:grpSpPr>
        <p:sp>
          <p:nvSpPr>
            <p:cNvPr id="5734" name="Google Shape;5734;p6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67"/>
          <p:cNvGrpSpPr/>
          <p:nvPr/>
        </p:nvGrpSpPr>
        <p:grpSpPr>
          <a:xfrm>
            <a:off x="6038932" y="2116564"/>
            <a:ext cx="338786" cy="302133"/>
            <a:chOff x="-46034000" y="2334500"/>
            <a:chExt cx="306400" cy="273250"/>
          </a:xfrm>
        </p:grpSpPr>
        <p:sp>
          <p:nvSpPr>
            <p:cNvPr id="5738" name="Google Shape;5738;p6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67"/>
          <p:cNvGrpSpPr/>
          <p:nvPr/>
        </p:nvGrpSpPr>
        <p:grpSpPr>
          <a:xfrm>
            <a:off x="6081598" y="2523599"/>
            <a:ext cx="253454" cy="330190"/>
            <a:chOff x="-45998575" y="2702625"/>
            <a:chExt cx="229225" cy="298625"/>
          </a:xfrm>
        </p:grpSpPr>
        <p:sp>
          <p:nvSpPr>
            <p:cNvPr id="5742" name="Google Shape;5742;p6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9" name="Google Shape;5749;p67"/>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7"/>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7"/>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7"/>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7"/>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4" name="Google Shape;5754;p67"/>
          <p:cNvGrpSpPr/>
          <p:nvPr/>
        </p:nvGrpSpPr>
        <p:grpSpPr>
          <a:xfrm>
            <a:off x="2350737" y="2503669"/>
            <a:ext cx="291767" cy="334447"/>
            <a:chOff x="-49398750" y="2684600"/>
            <a:chExt cx="263875" cy="302475"/>
          </a:xfrm>
        </p:grpSpPr>
        <p:sp>
          <p:nvSpPr>
            <p:cNvPr id="5755" name="Google Shape;5755;p6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67"/>
          <p:cNvGrpSpPr/>
          <p:nvPr/>
        </p:nvGrpSpPr>
        <p:grpSpPr>
          <a:xfrm>
            <a:off x="4419244" y="1718152"/>
            <a:ext cx="290882" cy="332705"/>
            <a:chOff x="-47509225" y="1974175"/>
            <a:chExt cx="263075" cy="300900"/>
          </a:xfrm>
        </p:grpSpPr>
        <p:sp>
          <p:nvSpPr>
            <p:cNvPr id="5759" name="Google Shape;5759;p6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67"/>
          <p:cNvGrpSpPr/>
          <p:nvPr/>
        </p:nvGrpSpPr>
        <p:grpSpPr>
          <a:xfrm>
            <a:off x="4397476" y="2124856"/>
            <a:ext cx="334419" cy="331599"/>
            <a:chOff x="-47529700" y="2342000"/>
            <a:chExt cx="302450" cy="299900"/>
          </a:xfrm>
        </p:grpSpPr>
        <p:sp>
          <p:nvSpPr>
            <p:cNvPr id="5765" name="Google Shape;5765;p6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67"/>
          <p:cNvGrpSpPr/>
          <p:nvPr/>
        </p:nvGrpSpPr>
        <p:grpSpPr>
          <a:xfrm>
            <a:off x="4398775" y="2573356"/>
            <a:ext cx="331821" cy="252570"/>
            <a:chOff x="-47527350" y="2747625"/>
            <a:chExt cx="300100" cy="228425"/>
          </a:xfrm>
        </p:grpSpPr>
        <p:sp>
          <p:nvSpPr>
            <p:cNvPr id="5768" name="Google Shape;5768;p6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4" name="Google Shape;5774;p67"/>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5" name="Google Shape;5775;p67"/>
          <p:cNvGrpSpPr/>
          <p:nvPr/>
        </p:nvGrpSpPr>
        <p:grpSpPr>
          <a:xfrm>
            <a:off x="6457973" y="2136162"/>
            <a:ext cx="331848" cy="291767"/>
            <a:chOff x="-45664625" y="2352225"/>
            <a:chExt cx="300125" cy="263875"/>
          </a:xfrm>
        </p:grpSpPr>
        <p:sp>
          <p:nvSpPr>
            <p:cNvPr id="5776" name="Google Shape;5776;p6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7"/>
          <p:cNvGrpSpPr/>
          <p:nvPr/>
        </p:nvGrpSpPr>
        <p:grpSpPr>
          <a:xfrm>
            <a:off x="6457213" y="2524291"/>
            <a:ext cx="333369" cy="331240"/>
            <a:chOff x="-45665400" y="2703250"/>
            <a:chExt cx="301500" cy="299575"/>
          </a:xfrm>
        </p:grpSpPr>
        <p:sp>
          <p:nvSpPr>
            <p:cNvPr id="5784" name="Google Shape;5784;p6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7"/>
          <p:cNvGrpSpPr/>
          <p:nvPr/>
        </p:nvGrpSpPr>
        <p:grpSpPr>
          <a:xfrm>
            <a:off x="7727678" y="1727717"/>
            <a:ext cx="332705" cy="333590"/>
            <a:chOff x="-44528075" y="1982825"/>
            <a:chExt cx="300900" cy="301700"/>
          </a:xfrm>
        </p:grpSpPr>
        <p:sp>
          <p:nvSpPr>
            <p:cNvPr id="5789" name="Google Shape;5789;p6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6" name="Google Shape;5796;p67"/>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7" name="Google Shape;5797;p67"/>
          <p:cNvGrpSpPr/>
          <p:nvPr/>
        </p:nvGrpSpPr>
        <p:grpSpPr>
          <a:xfrm>
            <a:off x="2742332" y="2096965"/>
            <a:ext cx="331821" cy="331848"/>
            <a:chOff x="-49048250" y="2316775"/>
            <a:chExt cx="300100" cy="300125"/>
          </a:xfrm>
        </p:grpSpPr>
        <p:sp>
          <p:nvSpPr>
            <p:cNvPr id="5798" name="Google Shape;5798;p6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2" name="Google Shape;5802;p67"/>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3" name="Google Shape;5803;p67"/>
          <p:cNvGrpSpPr/>
          <p:nvPr/>
        </p:nvGrpSpPr>
        <p:grpSpPr>
          <a:xfrm>
            <a:off x="4805880" y="1718152"/>
            <a:ext cx="333590" cy="331821"/>
            <a:chOff x="-47160325" y="1974175"/>
            <a:chExt cx="301700" cy="300100"/>
          </a:xfrm>
        </p:grpSpPr>
        <p:sp>
          <p:nvSpPr>
            <p:cNvPr id="5804" name="Google Shape;5804;p6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67"/>
          <p:cNvGrpSpPr/>
          <p:nvPr/>
        </p:nvGrpSpPr>
        <p:grpSpPr>
          <a:xfrm>
            <a:off x="4806322" y="2124856"/>
            <a:ext cx="332705" cy="332677"/>
            <a:chOff x="-47159525" y="2342000"/>
            <a:chExt cx="300900" cy="300875"/>
          </a:xfrm>
        </p:grpSpPr>
        <p:sp>
          <p:nvSpPr>
            <p:cNvPr id="5807" name="Google Shape;5807;p6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2" name="Google Shape;5812;p67"/>
          <p:cNvGrpSpPr/>
          <p:nvPr/>
        </p:nvGrpSpPr>
        <p:grpSpPr>
          <a:xfrm>
            <a:off x="4806765" y="2534159"/>
            <a:ext cx="331821" cy="332705"/>
            <a:chOff x="-47157950" y="2712175"/>
            <a:chExt cx="300100" cy="300900"/>
          </a:xfrm>
        </p:grpSpPr>
        <p:sp>
          <p:nvSpPr>
            <p:cNvPr id="5813" name="Google Shape;5813;p6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0" name="Google Shape;5820;p67"/>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1" name="Google Shape;5821;p67"/>
          <p:cNvGrpSpPr/>
          <p:nvPr/>
        </p:nvGrpSpPr>
        <p:grpSpPr>
          <a:xfrm>
            <a:off x="6885257" y="2115264"/>
            <a:ext cx="292624" cy="331821"/>
            <a:chOff x="-45278675" y="2333325"/>
            <a:chExt cx="264650" cy="300100"/>
          </a:xfrm>
        </p:grpSpPr>
        <p:sp>
          <p:nvSpPr>
            <p:cNvPr id="5822" name="Google Shape;5822;p6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67"/>
          <p:cNvGrpSpPr/>
          <p:nvPr/>
        </p:nvGrpSpPr>
        <p:grpSpPr>
          <a:xfrm>
            <a:off x="6894821" y="2522825"/>
            <a:ext cx="273495" cy="331848"/>
            <a:chOff x="-45270025" y="2701925"/>
            <a:chExt cx="247350" cy="300125"/>
          </a:xfrm>
        </p:grpSpPr>
        <p:sp>
          <p:nvSpPr>
            <p:cNvPr id="5827" name="Google Shape;5827;p6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1" name="Google Shape;5831;p67"/>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2" name="Google Shape;5832;p67"/>
          <p:cNvGrpSpPr/>
          <p:nvPr/>
        </p:nvGrpSpPr>
        <p:grpSpPr>
          <a:xfrm>
            <a:off x="1133422" y="3054944"/>
            <a:ext cx="257794" cy="333728"/>
            <a:chOff x="-50469125" y="3183175"/>
            <a:chExt cx="233150" cy="301825"/>
          </a:xfrm>
        </p:grpSpPr>
        <p:sp>
          <p:nvSpPr>
            <p:cNvPr id="5833" name="Google Shape;5833;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67"/>
          <p:cNvGrpSpPr/>
          <p:nvPr/>
        </p:nvGrpSpPr>
        <p:grpSpPr>
          <a:xfrm>
            <a:off x="1095967" y="3461620"/>
            <a:ext cx="332705" cy="331848"/>
            <a:chOff x="-50504575" y="3550975"/>
            <a:chExt cx="300900" cy="300125"/>
          </a:xfrm>
        </p:grpSpPr>
        <p:sp>
          <p:nvSpPr>
            <p:cNvPr id="5837" name="Google Shape;5837;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67"/>
          <p:cNvGrpSpPr/>
          <p:nvPr/>
        </p:nvGrpSpPr>
        <p:grpSpPr>
          <a:xfrm>
            <a:off x="1095967" y="3870950"/>
            <a:ext cx="332705" cy="330964"/>
            <a:chOff x="-50503000" y="3921175"/>
            <a:chExt cx="300900" cy="299325"/>
          </a:xfrm>
        </p:grpSpPr>
        <p:sp>
          <p:nvSpPr>
            <p:cNvPr id="5842" name="Google Shape;5842;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67"/>
          <p:cNvGrpSpPr/>
          <p:nvPr/>
        </p:nvGrpSpPr>
        <p:grpSpPr>
          <a:xfrm>
            <a:off x="3154610" y="3073215"/>
            <a:ext cx="331821" cy="332705"/>
            <a:chOff x="-48630025" y="3199700"/>
            <a:chExt cx="300100" cy="300900"/>
          </a:xfrm>
        </p:grpSpPr>
        <p:sp>
          <p:nvSpPr>
            <p:cNvPr id="5848" name="Google Shape;5848;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67"/>
          <p:cNvGrpSpPr/>
          <p:nvPr/>
        </p:nvGrpSpPr>
        <p:grpSpPr>
          <a:xfrm>
            <a:off x="3154610" y="3481661"/>
            <a:ext cx="331821" cy="331821"/>
            <a:chOff x="-48630025" y="3569100"/>
            <a:chExt cx="300100" cy="300100"/>
          </a:xfrm>
        </p:grpSpPr>
        <p:sp>
          <p:nvSpPr>
            <p:cNvPr id="5852" name="Google Shape;5852;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67"/>
          <p:cNvGrpSpPr/>
          <p:nvPr/>
        </p:nvGrpSpPr>
        <p:grpSpPr>
          <a:xfrm>
            <a:off x="3155052" y="3890106"/>
            <a:ext cx="330936" cy="330079"/>
            <a:chOff x="-48629225" y="3938500"/>
            <a:chExt cx="299300" cy="298525"/>
          </a:xfrm>
        </p:grpSpPr>
        <p:sp>
          <p:nvSpPr>
            <p:cNvPr id="5863" name="Google Shape;5863;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67"/>
          <p:cNvGrpSpPr/>
          <p:nvPr/>
        </p:nvGrpSpPr>
        <p:grpSpPr>
          <a:xfrm>
            <a:off x="5238877" y="3074100"/>
            <a:ext cx="290910" cy="330964"/>
            <a:chOff x="-46762575" y="3200500"/>
            <a:chExt cx="263100" cy="299325"/>
          </a:xfrm>
        </p:grpSpPr>
        <p:sp>
          <p:nvSpPr>
            <p:cNvPr id="5868" name="Google Shape;5868;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67"/>
          <p:cNvGrpSpPr/>
          <p:nvPr/>
        </p:nvGrpSpPr>
        <p:grpSpPr>
          <a:xfrm>
            <a:off x="5218408" y="3502559"/>
            <a:ext cx="331848" cy="291767"/>
            <a:chOff x="-46779900" y="3588000"/>
            <a:chExt cx="300125" cy="263875"/>
          </a:xfrm>
        </p:grpSpPr>
        <p:sp>
          <p:nvSpPr>
            <p:cNvPr id="5874" name="Google Shape;5874;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7"/>
          <p:cNvGrpSpPr/>
          <p:nvPr/>
        </p:nvGrpSpPr>
        <p:grpSpPr>
          <a:xfrm>
            <a:off x="5218850" y="3890106"/>
            <a:ext cx="330964" cy="330079"/>
            <a:chOff x="-46779100" y="3938500"/>
            <a:chExt cx="299325" cy="298525"/>
          </a:xfrm>
        </p:grpSpPr>
        <p:sp>
          <p:nvSpPr>
            <p:cNvPr id="5879" name="Google Shape;5879;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67"/>
          <p:cNvGrpSpPr/>
          <p:nvPr/>
        </p:nvGrpSpPr>
        <p:grpSpPr>
          <a:xfrm>
            <a:off x="7280934" y="3080181"/>
            <a:ext cx="331821" cy="331848"/>
            <a:chOff x="-44924250" y="3206000"/>
            <a:chExt cx="300100" cy="300125"/>
          </a:xfrm>
        </p:grpSpPr>
        <p:sp>
          <p:nvSpPr>
            <p:cNvPr id="5882" name="Google Shape;5882;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67"/>
          <p:cNvGrpSpPr/>
          <p:nvPr/>
        </p:nvGrpSpPr>
        <p:grpSpPr>
          <a:xfrm>
            <a:off x="1507603" y="3054944"/>
            <a:ext cx="331821" cy="331821"/>
            <a:chOff x="-50134375" y="3183175"/>
            <a:chExt cx="300100" cy="300100"/>
          </a:xfrm>
        </p:grpSpPr>
        <p:sp>
          <p:nvSpPr>
            <p:cNvPr id="5888" name="Google Shape;5888;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67"/>
          <p:cNvGrpSpPr/>
          <p:nvPr/>
        </p:nvGrpSpPr>
        <p:grpSpPr>
          <a:xfrm>
            <a:off x="1507603" y="3461620"/>
            <a:ext cx="331821" cy="331848"/>
            <a:chOff x="-50134375" y="3550975"/>
            <a:chExt cx="300100" cy="300125"/>
          </a:xfrm>
        </p:grpSpPr>
        <p:sp>
          <p:nvSpPr>
            <p:cNvPr id="5899" name="Google Shape;5899;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7"/>
          <p:cNvGrpSpPr/>
          <p:nvPr/>
        </p:nvGrpSpPr>
        <p:grpSpPr>
          <a:xfrm>
            <a:off x="1507603" y="3870287"/>
            <a:ext cx="331821" cy="331627"/>
            <a:chOff x="-50134375" y="3920575"/>
            <a:chExt cx="300100" cy="299925"/>
          </a:xfrm>
        </p:grpSpPr>
        <p:sp>
          <p:nvSpPr>
            <p:cNvPr id="5902" name="Google Shape;5902;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67"/>
          <p:cNvGrpSpPr/>
          <p:nvPr/>
        </p:nvGrpSpPr>
        <p:grpSpPr>
          <a:xfrm>
            <a:off x="3572477" y="3074100"/>
            <a:ext cx="333562" cy="331821"/>
            <a:chOff x="-48262200" y="3200500"/>
            <a:chExt cx="301675" cy="300100"/>
          </a:xfrm>
        </p:grpSpPr>
        <p:sp>
          <p:nvSpPr>
            <p:cNvPr id="5906" name="Google Shape;5906;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67"/>
          <p:cNvGrpSpPr/>
          <p:nvPr/>
        </p:nvGrpSpPr>
        <p:grpSpPr>
          <a:xfrm>
            <a:off x="3599912" y="3482352"/>
            <a:ext cx="278692" cy="331130"/>
            <a:chOff x="-48233050" y="3569725"/>
            <a:chExt cx="252050" cy="299475"/>
          </a:xfrm>
        </p:grpSpPr>
        <p:sp>
          <p:nvSpPr>
            <p:cNvPr id="5916" name="Google Shape;5916;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7"/>
          <p:cNvGrpSpPr/>
          <p:nvPr/>
        </p:nvGrpSpPr>
        <p:grpSpPr>
          <a:xfrm>
            <a:off x="3622109" y="3887480"/>
            <a:ext cx="234298" cy="334447"/>
            <a:chOff x="-48216525" y="3936125"/>
            <a:chExt cx="211900" cy="302475"/>
          </a:xfrm>
        </p:grpSpPr>
        <p:sp>
          <p:nvSpPr>
            <p:cNvPr id="5920" name="Google Shape;5920;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67"/>
          <p:cNvGrpSpPr/>
          <p:nvPr/>
        </p:nvGrpSpPr>
        <p:grpSpPr>
          <a:xfrm>
            <a:off x="5631506" y="3074957"/>
            <a:ext cx="331821" cy="331848"/>
            <a:chOff x="-46410500" y="3201275"/>
            <a:chExt cx="300100" cy="300125"/>
          </a:xfrm>
        </p:grpSpPr>
        <p:sp>
          <p:nvSpPr>
            <p:cNvPr id="5925" name="Google Shape;5925;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0" name="Google Shape;5930;p67"/>
          <p:cNvGrpSpPr/>
          <p:nvPr/>
        </p:nvGrpSpPr>
        <p:grpSpPr>
          <a:xfrm>
            <a:off x="5631506" y="3481661"/>
            <a:ext cx="331821" cy="332705"/>
            <a:chOff x="-46409700" y="3569100"/>
            <a:chExt cx="300100" cy="300900"/>
          </a:xfrm>
        </p:grpSpPr>
        <p:sp>
          <p:nvSpPr>
            <p:cNvPr id="5931" name="Google Shape;5931;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67"/>
          <p:cNvGrpSpPr/>
          <p:nvPr/>
        </p:nvGrpSpPr>
        <p:grpSpPr>
          <a:xfrm>
            <a:off x="5620187" y="3888365"/>
            <a:ext cx="354460" cy="334447"/>
            <a:chOff x="-46422300" y="3936925"/>
            <a:chExt cx="320575" cy="302475"/>
          </a:xfrm>
        </p:grpSpPr>
        <p:sp>
          <p:nvSpPr>
            <p:cNvPr id="5937" name="Google Shape;5937;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67"/>
          <p:cNvGrpSpPr/>
          <p:nvPr/>
        </p:nvGrpSpPr>
        <p:grpSpPr>
          <a:xfrm>
            <a:off x="7280492" y="3472097"/>
            <a:ext cx="332705" cy="331821"/>
            <a:chOff x="-44914800" y="3560450"/>
            <a:chExt cx="300900" cy="300100"/>
          </a:xfrm>
        </p:grpSpPr>
        <p:sp>
          <p:nvSpPr>
            <p:cNvPr id="5940" name="Google Shape;5940;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67"/>
          <p:cNvGrpSpPr/>
          <p:nvPr/>
        </p:nvGrpSpPr>
        <p:grpSpPr>
          <a:xfrm>
            <a:off x="1918660" y="3055165"/>
            <a:ext cx="330936" cy="330743"/>
            <a:chOff x="-49764975" y="3183375"/>
            <a:chExt cx="299300" cy="299125"/>
          </a:xfrm>
        </p:grpSpPr>
        <p:sp>
          <p:nvSpPr>
            <p:cNvPr id="5946" name="Google Shape;5946;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67"/>
          <p:cNvGrpSpPr/>
          <p:nvPr/>
        </p:nvGrpSpPr>
        <p:grpSpPr>
          <a:xfrm>
            <a:off x="1918660" y="3461897"/>
            <a:ext cx="330936" cy="332429"/>
            <a:chOff x="-49764975" y="3551225"/>
            <a:chExt cx="299300" cy="300650"/>
          </a:xfrm>
        </p:grpSpPr>
        <p:sp>
          <p:nvSpPr>
            <p:cNvPr id="5956" name="Google Shape;5956;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7"/>
          <p:cNvGrpSpPr/>
          <p:nvPr/>
        </p:nvGrpSpPr>
        <p:grpSpPr>
          <a:xfrm>
            <a:off x="1916477" y="3869845"/>
            <a:ext cx="335304" cy="332069"/>
            <a:chOff x="-49766550" y="3920175"/>
            <a:chExt cx="303250" cy="300325"/>
          </a:xfrm>
        </p:grpSpPr>
        <p:sp>
          <p:nvSpPr>
            <p:cNvPr id="5968" name="Google Shape;5968;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67"/>
          <p:cNvGrpSpPr/>
          <p:nvPr/>
        </p:nvGrpSpPr>
        <p:grpSpPr>
          <a:xfrm>
            <a:off x="3985840" y="3074100"/>
            <a:ext cx="333562" cy="330964"/>
            <a:chOff x="-47892800" y="3200500"/>
            <a:chExt cx="301675" cy="299325"/>
          </a:xfrm>
        </p:grpSpPr>
        <p:sp>
          <p:nvSpPr>
            <p:cNvPr id="5973" name="Google Shape;5973;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7"/>
          <p:cNvGrpSpPr/>
          <p:nvPr/>
        </p:nvGrpSpPr>
        <p:grpSpPr>
          <a:xfrm>
            <a:off x="4045493" y="3481661"/>
            <a:ext cx="214257" cy="331821"/>
            <a:chOff x="-47839250" y="3569100"/>
            <a:chExt cx="193775" cy="300100"/>
          </a:xfrm>
        </p:grpSpPr>
        <p:sp>
          <p:nvSpPr>
            <p:cNvPr id="5980" name="Google Shape;5980;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67"/>
          <p:cNvGrpSpPr/>
          <p:nvPr/>
        </p:nvGrpSpPr>
        <p:grpSpPr>
          <a:xfrm>
            <a:off x="3986711" y="3889222"/>
            <a:ext cx="331821" cy="332705"/>
            <a:chOff x="-47892800" y="3937700"/>
            <a:chExt cx="300100" cy="300900"/>
          </a:xfrm>
        </p:grpSpPr>
        <p:sp>
          <p:nvSpPr>
            <p:cNvPr id="5987" name="Google Shape;5987;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67"/>
          <p:cNvGrpSpPr/>
          <p:nvPr/>
        </p:nvGrpSpPr>
        <p:grpSpPr>
          <a:xfrm>
            <a:off x="6042414" y="3094113"/>
            <a:ext cx="331821" cy="290910"/>
            <a:chOff x="-46042675" y="3218600"/>
            <a:chExt cx="300100" cy="263100"/>
          </a:xfrm>
        </p:grpSpPr>
        <p:sp>
          <p:nvSpPr>
            <p:cNvPr id="5996" name="Google Shape;5996;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67"/>
          <p:cNvGrpSpPr/>
          <p:nvPr/>
        </p:nvGrpSpPr>
        <p:grpSpPr>
          <a:xfrm>
            <a:off x="6042414" y="3481219"/>
            <a:ext cx="331821" cy="301801"/>
            <a:chOff x="-46042675" y="3568700"/>
            <a:chExt cx="300100" cy="272950"/>
          </a:xfrm>
        </p:grpSpPr>
        <p:sp>
          <p:nvSpPr>
            <p:cNvPr id="6003" name="Google Shape;6003;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67"/>
          <p:cNvGrpSpPr/>
          <p:nvPr/>
        </p:nvGrpSpPr>
        <p:grpSpPr>
          <a:xfrm>
            <a:off x="6081597" y="3889360"/>
            <a:ext cx="253454" cy="332567"/>
            <a:chOff x="-46007225" y="3937825"/>
            <a:chExt cx="229225" cy="300775"/>
          </a:xfrm>
        </p:grpSpPr>
        <p:sp>
          <p:nvSpPr>
            <p:cNvPr id="6008" name="Google Shape;6008;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8" name="Google Shape;6018;p67"/>
          <p:cNvGrpSpPr/>
          <p:nvPr/>
        </p:nvGrpSpPr>
        <p:grpSpPr>
          <a:xfrm>
            <a:off x="7300961" y="3880100"/>
            <a:ext cx="291767" cy="334004"/>
            <a:chOff x="-44895900" y="3929450"/>
            <a:chExt cx="263875" cy="302075"/>
          </a:xfrm>
        </p:grpSpPr>
        <p:sp>
          <p:nvSpPr>
            <p:cNvPr id="6019" name="Google Shape;6019;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67"/>
          <p:cNvGrpSpPr/>
          <p:nvPr/>
        </p:nvGrpSpPr>
        <p:grpSpPr>
          <a:xfrm>
            <a:off x="2330269" y="3065392"/>
            <a:ext cx="332705" cy="310923"/>
            <a:chOff x="-49397175" y="3192625"/>
            <a:chExt cx="300900" cy="281200"/>
          </a:xfrm>
        </p:grpSpPr>
        <p:sp>
          <p:nvSpPr>
            <p:cNvPr id="6026" name="Google Shape;6026;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67"/>
          <p:cNvGrpSpPr/>
          <p:nvPr/>
        </p:nvGrpSpPr>
        <p:grpSpPr>
          <a:xfrm>
            <a:off x="2354649" y="3461620"/>
            <a:ext cx="283944" cy="332705"/>
            <a:chOff x="-49375900" y="3550975"/>
            <a:chExt cx="256800" cy="300900"/>
          </a:xfrm>
        </p:grpSpPr>
        <p:sp>
          <p:nvSpPr>
            <p:cNvPr id="6034" name="Google Shape;6034;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5" name="Google Shape;6045;p67"/>
          <p:cNvGrpSpPr/>
          <p:nvPr/>
        </p:nvGrpSpPr>
        <p:grpSpPr>
          <a:xfrm>
            <a:off x="2350309" y="3870066"/>
            <a:ext cx="292624" cy="332705"/>
            <a:chOff x="-49378250" y="3920375"/>
            <a:chExt cx="264650" cy="300900"/>
          </a:xfrm>
        </p:grpSpPr>
        <p:sp>
          <p:nvSpPr>
            <p:cNvPr id="6046" name="Google Shape;6046;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67"/>
          <p:cNvGrpSpPr/>
          <p:nvPr/>
        </p:nvGrpSpPr>
        <p:grpSpPr>
          <a:xfrm>
            <a:off x="4418802" y="3074100"/>
            <a:ext cx="291767" cy="333562"/>
            <a:chOff x="-47505300" y="3200500"/>
            <a:chExt cx="263875" cy="301675"/>
          </a:xfrm>
        </p:grpSpPr>
        <p:sp>
          <p:nvSpPr>
            <p:cNvPr id="6054" name="Google Shape;6054;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7"/>
          <p:cNvGrpSpPr/>
          <p:nvPr/>
        </p:nvGrpSpPr>
        <p:grpSpPr>
          <a:xfrm>
            <a:off x="4398347" y="3481661"/>
            <a:ext cx="332677" cy="331627"/>
            <a:chOff x="-47524975" y="3569100"/>
            <a:chExt cx="300875" cy="299925"/>
          </a:xfrm>
        </p:grpSpPr>
        <p:sp>
          <p:nvSpPr>
            <p:cNvPr id="6068" name="Google Shape;6068;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3" name="Google Shape;6073;p67"/>
          <p:cNvGrpSpPr/>
          <p:nvPr/>
        </p:nvGrpSpPr>
        <p:grpSpPr>
          <a:xfrm>
            <a:off x="4398775" y="3929304"/>
            <a:ext cx="331821" cy="252570"/>
            <a:chOff x="-47523400" y="3973950"/>
            <a:chExt cx="300100" cy="228425"/>
          </a:xfrm>
        </p:grpSpPr>
        <p:sp>
          <p:nvSpPr>
            <p:cNvPr id="6074" name="Google Shape;6074;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7"/>
          <p:cNvGrpSpPr/>
          <p:nvPr/>
        </p:nvGrpSpPr>
        <p:grpSpPr>
          <a:xfrm>
            <a:off x="6458415" y="3072801"/>
            <a:ext cx="330964" cy="334004"/>
            <a:chOff x="-45673275" y="3199325"/>
            <a:chExt cx="299325" cy="302075"/>
          </a:xfrm>
        </p:grpSpPr>
        <p:sp>
          <p:nvSpPr>
            <p:cNvPr id="6080" name="Google Shape;6080;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67"/>
          <p:cNvGrpSpPr/>
          <p:nvPr/>
        </p:nvGrpSpPr>
        <p:grpSpPr>
          <a:xfrm>
            <a:off x="6457544" y="3500817"/>
            <a:ext cx="332705" cy="293508"/>
            <a:chOff x="-45674075" y="3586425"/>
            <a:chExt cx="300900" cy="265450"/>
          </a:xfrm>
        </p:grpSpPr>
        <p:sp>
          <p:nvSpPr>
            <p:cNvPr id="6084" name="Google Shape;6084;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67"/>
          <p:cNvGrpSpPr/>
          <p:nvPr/>
        </p:nvGrpSpPr>
        <p:grpSpPr>
          <a:xfrm>
            <a:off x="6458415" y="3889222"/>
            <a:ext cx="330964" cy="332705"/>
            <a:chOff x="-45673275" y="3937700"/>
            <a:chExt cx="299325" cy="300900"/>
          </a:xfrm>
        </p:grpSpPr>
        <p:sp>
          <p:nvSpPr>
            <p:cNvPr id="6087" name="Google Shape;6087;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67"/>
          <p:cNvGrpSpPr/>
          <p:nvPr/>
        </p:nvGrpSpPr>
        <p:grpSpPr>
          <a:xfrm>
            <a:off x="7727679" y="3047093"/>
            <a:ext cx="332705" cy="332705"/>
            <a:chOff x="-44512325" y="3176075"/>
            <a:chExt cx="300900" cy="300900"/>
          </a:xfrm>
        </p:grpSpPr>
        <p:sp>
          <p:nvSpPr>
            <p:cNvPr id="6094" name="Google Shape;6094;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67"/>
          <p:cNvGrpSpPr/>
          <p:nvPr/>
        </p:nvGrpSpPr>
        <p:grpSpPr>
          <a:xfrm>
            <a:off x="2742761" y="3054944"/>
            <a:ext cx="330964" cy="330964"/>
            <a:chOff x="-49027775" y="3183175"/>
            <a:chExt cx="299325" cy="299325"/>
          </a:xfrm>
        </p:grpSpPr>
        <p:sp>
          <p:nvSpPr>
            <p:cNvPr id="6098" name="Google Shape;6098;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67"/>
          <p:cNvGrpSpPr/>
          <p:nvPr/>
        </p:nvGrpSpPr>
        <p:grpSpPr>
          <a:xfrm>
            <a:off x="2742333" y="3461620"/>
            <a:ext cx="331821" cy="333590"/>
            <a:chOff x="-49027775" y="3550975"/>
            <a:chExt cx="300100" cy="301700"/>
          </a:xfrm>
        </p:grpSpPr>
        <p:sp>
          <p:nvSpPr>
            <p:cNvPr id="6103" name="Google Shape;6103;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67"/>
          <p:cNvGrpSpPr/>
          <p:nvPr/>
        </p:nvGrpSpPr>
        <p:grpSpPr>
          <a:xfrm>
            <a:off x="2740536" y="3869845"/>
            <a:ext cx="335414" cy="332069"/>
            <a:chOff x="-49031025" y="3920175"/>
            <a:chExt cx="303350" cy="300325"/>
          </a:xfrm>
        </p:grpSpPr>
        <p:sp>
          <p:nvSpPr>
            <p:cNvPr id="6114" name="Google Shape;6114;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67"/>
          <p:cNvGrpSpPr/>
          <p:nvPr/>
        </p:nvGrpSpPr>
        <p:grpSpPr>
          <a:xfrm>
            <a:off x="4806336" y="3074100"/>
            <a:ext cx="332677" cy="330964"/>
            <a:chOff x="-47155575" y="3200500"/>
            <a:chExt cx="300875" cy="299325"/>
          </a:xfrm>
        </p:grpSpPr>
        <p:sp>
          <p:nvSpPr>
            <p:cNvPr id="6121" name="Google Shape;6121;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7"/>
          <p:cNvGrpSpPr/>
          <p:nvPr/>
        </p:nvGrpSpPr>
        <p:grpSpPr>
          <a:xfrm>
            <a:off x="4806765" y="3481661"/>
            <a:ext cx="331821" cy="331821"/>
            <a:chOff x="-47154800" y="3569100"/>
            <a:chExt cx="300100" cy="300100"/>
          </a:xfrm>
        </p:grpSpPr>
        <p:sp>
          <p:nvSpPr>
            <p:cNvPr id="6128" name="Google Shape;6128;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7"/>
          <p:cNvGrpSpPr/>
          <p:nvPr/>
        </p:nvGrpSpPr>
        <p:grpSpPr>
          <a:xfrm>
            <a:off x="4807207" y="3890963"/>
            <a:ext cx="330936" cy="330107"/>
            <a:chOff x="-47154000" y="3939275"/>
            <a:chExt cx="299300" cy="298550"/>
          </a:xfrm>
        </p:grpSpPr>
        <p:sp>
          <p:nvSpPr>
            <p:cNvPr id="6135" name="Google Shape;6135;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7"/>
          <p:cNvGrpSpPr/>
          <p:nvPr/>
        </p:nvGrpSpPr>
        <p:grpSpPr>
          <a:xfrm>
            <a:off x="6885685" y="3074100"/>
            <a:ext cx="291767" cy="330964"/>
            <a:chOff x="-45286550" y="3200500"/>
            <a:chExt cx="263875" cy="299325"/>
          </a:xfrm>
        </p:grpSpPr>
        <p:sp>
          <p:nvSpPr>
            <p:cNvPr id="6140" name="Google Shape;6140;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67"/>
          <p:cNvGrpSpPr/>
          <p:nvPr/>
        </p:nvGrpSpPr>
        <p:grpSpPr>
          <a:xfrm>
            <a:off x="6885685" y="3482545"/>
            <a:ext cx="291767" cy="330936"/>
            <a:chOff x="-45286550" y="3569900"/>
            <a:chExt cx="263875" cy="299300"/>
          </a:xfrm>
        </p:grpSpPr>
        <p:sp>
          <p:nvSpPr>
            <p:cNvPr id="6144" name="Google Shape;6144;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67"/>
          <p:cNvGrpSpPr/>
          <p:nvPr/>
        </p:nvGrpSpPr>
        <p:grpSpPr>
          <a:xfrm>
            <a:off x="6896134" y="3890106"/>
            <a:ext cx="270869" cy="331821"/>
            <a:chOff x="-45277900" y="3938500"/>
            <a:chExt cx="244975" cy="300100"/>
          </a:xfrm>
        </p:grpSpPr>
        <p:sp>
          <p:nvSpPr>
            <p:cNvPr id="6151" name="Google Shape;6151;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67"/>
          <p:cNvGrpSpPr/>
          <p:nvPr/>
        </p:nvGrpSpPr>
        <p:grpSpPr>
          <a:xfrm>
            <a:off x="7728121" y="3490368"/>
            <a:ext cx="331821" cy="331821"/>
            <a:chOff x="-44502875" y="3576975"/>
            <a:chExt cx="300100" cy="300100"/>
          </a:xfrm>
        </p:grpSpPr>
        <p:sp>
          <p:nvSpPr>
            <p:cNvPr id="6156" name="Google Shape;6156;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7"/>
          <p:cNvGrpSpPr/>
          <p:nvPr/>
        </p:nvGrpSpPr>
        <p:grpSpPr>
          <a:xfrm>
            <a:off x="2356364" y="2181064"/>
            <a:ext cx="284806" cy="241434"/>
            <a:chOff x="1636184" y="2959225"/>
            <a:chExt cx="232666" cy="197250"/>
          </a:xfrm>
        </p:grpSpPr>
        <p:sp>
          <p:nvSpPr>
            <p:cNvPr id="6160" name="Google Shape;6160;p6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6163" name="Google Shape;6163;p6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6164" name="Google Shape;6164;p67"/>
          <p:cNvGrpSpPr/>
          <p:nvPr/>
        </p:nvGrpSpPr>
        <p:grpSpPr>
          <a:xfrm>
            <a:off x="3623760" y="2531111"/>
            <a:ext cx="239502" cy="338262"/>
            <a:chOff x="-47300587" y="123275"/>
            <a:chExt cx="190975" cy="269725"/>
          </a:xfrm>
        </p:grpSpPr>
        <p:sp>
          <p:nvSpPr>
            <p:cNvPr id="6165" name="Google Shape;6165;p6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73"/>
        <p:cNvGrpSpPr/>
        <p:nvPr/>
      </p:nvGrpSpPr>
      <p:grpSpPr>
        <a:xfrm>
          <a:off x="0" y="0"/>
          <a:ext cx="0" cy="0"/>
          <a:chOff x="0" y="0"/>
          <a:chExt cx="0" cy="0"/>
        </a:xfrm>
      </p:grpSpPr>
      <p:sp>
        <p:nvSpPr>
          <p:cNvPr id="6174" name="Google Shape;6174;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175" name="Google Shape;6175;p68"/>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8"/>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8"/>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8" name="Google Shape;6178;p68"/>
          <p:cNvGrpSpPr/>
          <p:nvPr/>
        </p:nvGrpSpPr>
        <p:grpSpPr>
          <a:xfrm>
            <a:off x="3151213" y="1709564"/>
            <a:ext cx="342129" cy="343862"/>
            <a:chOff x="-41270450" y="1973375"/>
            <a:chExt cx="315850" cy="317450"/>
          </a:xfrm>
        </p:grpSpPr>
        <p:sp>
          <p:nvSpPr>
            <p:cNvPr id="6179" name="Google Shape;6179;p6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8"/>
          <p:cNvGrpSpPr/>
          <p:nvPr/>
        </p:nvGrpSpPr>
        <p:grpSpPr>
          <a:xfrm>
            <a:off x="3140177" y="2105636"/>
            <a:ext cx="364199" cy="342318"/>
            <a:chOff x="-41291625" y="2339025"/>
            <a:chExt cx="336225" cy="316025"/>
          </a:xfrm>
        </p:grpSpPr>
        <p:sp>
          <p:nvSpPr>
            <p:cNvPr id="6184" name="Google Shape;6184;p6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6" name="Google Shape;6186;p68"/>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8"/>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8"/>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8"/>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8"/>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8"/>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2" name="Google Shape;6192;p68"/>
          <p:cNvGrpSpPr/>
          <p:nvPr/>
        </p:nvGrpSpPr>
        <p:grpSpPr>
          <a:xfrm>
            <a:off x="1533687" y="1683811"/>
            <a:ext cx="365174" cy="343293"/>
            <a:chOff x="-42804750" y="1949600"/>
            <a:chExt cx="337125" cy="316925"/>
          </a:xfrm>
        </p:grpSpPr>
        <p:sp>
          <p:nvSpPr>
            <p:cNvPr id="6193" name="Google Shape;6193;p6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68"/>
          <p:cNvGrpSpPr/>
          <p:nvPr/>
        </p:nvGrpSpPr>
        <p:grpSpPr>
          <a:xfrm>
            <a:off x="1564049" y="2085164"/>
            <a:ext cx="308847" cy="335115"/>
            <a:chOff x="-42778750" y="2320125"/>
            <a:chExt cx="285125" cy="309375"/>
          </a:xfrm>
        </p:grpSpPr>
        <p:sp>
          <p:nvSpPr>
            <p:cNvPr id="6197" name="Google Shape;6197;p6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68"/>
          <p:cNvGrpSpPr/>
          <p:nvPr/>
        </p:nvGrpSpPr>
        <p:grpSpPr>
          <a:xfrm>
            <a:off x="1543503" y="2475712"/>
            <a:ext cx="345541" cy="344701"/>
            <a:chOff x="-42796875" y="2680675"/>
            <a:chExt cx="319000" cy="318225"/>
          </a:xfrm>
        </p:grpSpPr>
        <p:sp>
          <p:nvSpPr>
            <p:cNvPr id="6200" name="Google Shape;6200;p6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5" name="Google Shape;6205;p68"/>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8"/>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8"/>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8"/>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8"/>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0" name="Google Shape;6210;p68"/>
          <p:cNvGrpSpPr/>
          <p:nvPr/>
        </p:nvGrpSpPr>
        <p:grpSpPr>
          <a:xfrm>
            <a:off x="5583876" y="2080668"/>
            <a:ext cx="359189" cy="340016"/>
            <a:chOff x="-39055650" y="2315975"/>
            <a:chExt cx="331600" cy="313900"/>
          </a:xfrm>
        </p:grpSpPr>
        <p:sp>
          <p:nvSpPr>
            <p:cNvPr id="6211" name="Google Shape;6211;p6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3" name="Google Shape;6213;p68"/>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8"/>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5" name="Google Shape;6215;p68"/>
          <p:cNvGrpSpPr/>
          <p:nvPr/>
        </p:nvGrpSpPr>
        <p:grpSpPr>
          <a:xfrm>
            <a:off x="1929543" y="1683974"/>
            <a:ext cx="349819" cy="342047"/>
            <a:chOff x="-42430625" y="1949750"/>
            <a:chExt cx="322950" cy="315775"/>
          </a:xfrm>
        </p:grpSpPr>
        <p:sp>
          <p:nvSpPr>
            <p:cNvPr id="6216" name="Google Shape;6216;p6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0" name="Google Shape;6220;p68"/>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8"/>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8"/>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8"/>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8"/>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8"/>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6" name="Google Shape;6226;p68"/>
          <p:cNvGrpSpPr/>
          <p:nvPr/>
        </p:nvGrpSpPr>
        <p:grpSpPr>
          <a:xfrm>
            <a:off x="6002652" y="2078962"/>
            <a:ext cx="342995" cy="342291"/>
            <a:chOff x="-38686275" y="2314400"/>
            <a:chExt cx="316650" cy="316000"/>
          </a:xfrm>
        </p:grpSpPr>
        <p:sp>
          <p:nvSpPr>
            <p:cNvPr id="6227" name="Google Shape;6227;p6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9" name="Google Shape;6229;p68"/>
          <p:cNvGrpSpPr/>
          <p:nvPr/>
        </p:nvGrpSpPr>
        <p:grpSpPr>
          <a:xfrm>
            <a:off x="6001366" y="2477418"/>
            <a:ext cx="345568" cy="343835"/>
            <a:chOff x="-38686275" y="2682250"/>
            <a:chExt cx="319025" cy="317425"/>
          </a:xfrm>
        </p:grpSpPr>
        <p:sp>
          <p:nvSpPr>
            <p:cNvPr id="6230" name="Google Shape;6230;p6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8"/>
          <p:cNvGrpSpPr/>
          <p:nvPr/>
        </p:nvGrpSpPr>
        <p:grpSpPr>
          <a:xfrm>
            <a:off x="7214268" y="2462063"/>
            <a:ext cx="360056" cy="346516"/>
            <a:chOff x="-37534750" y="2668075"/>
            <a:chExt cx="332400" cy="319900"/>
          </a:xfrm>
        </p:grpSpPr>
        <p:sp>
          <p:nvSpPr>
            <p:cNvPr id="6233" name="Google Shape;6233;p6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5" name="Google Shape;6235;p68"/>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6" name="Google Shape;6236;p68"/>
          <p:cNvGrpSpPr/>
          <p:nvPr/>
        </p:nvGrpSpPr>
        <p:grpSpPr>
          <a:xfrm>
            <a:off x="2336367" y="2080696"/>
            <a:ext cx="345541" cy="344133"/>
            <a:chOff x="-42062025" y="2316000"/>
            <a:chExt cx="319000" cy="317700"/>
          </a:xfrm>
        </p:grpSpPr>
        <p:sp>
          <p:nvSpPr>
            <p:cNvPr id="6237" name="Google Shape;6237;p6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9" name="Google Shape;6239;p68"/>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0" name="Google Shape;6240;p68"/>
          <p:cNvGrpSpPr/>
          <p:nvPr/>
        </p:nvGrpSpPr>
        <p:grpSpPr>
          <a:xfrm>
            <a:off x="4395630" y="1713843"/>
            <a:ext cx="303729" cy="338717"/>
            <a:chOff x="-40150450" y="1977325"/>
            <a:chExt cx="280400" cy="312700"/>
          </a:xfrm>
        </p:grpSpPr>
        <p:sp>
          <p:nvSpPr>
            <p:cNvPr id="6241" name="Google Shape;6241;p6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68"/>
          <p:cNvGrpSpPr/>
          <p:nvPr/>
        </p:nvGrpSpPr>
        <p:grpSpPr>
          <a:xfrm>
            <a:off x="4390079" y="2106286"/>
            <a:ext cx="314832" cy="342995"/>
            <a:chOff x="-40160700" y="2339625"/>
            <a:chExt cx="290650" cy="316650"/>
          </a:xfrm>
        </p:grpSpPr>
        <p:sp>
          <p:nvSpPr>
            <p:cNvPr id="6246" name="Google Shape;6246;p6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68"/>
          <p:cNvGrpSpPr/>
          <p:nvPr/>
        </p:nvGrpSpPr>
        <p:grpSpPr>
          <a:xfrm>
            <a:off x="4373357" y="2503008"/>
            <a:ext cx="345541" cy="342995"/>
            <a:chOff x="-40171725" y="2705875"/>
            <a:chExt cx="319000" cy="316650"/>
          </a:xfrm>
        </p:grpSpPr>
        <p:sp>
          <p:nvSpPr>
            <p:cNvPr id="6251" name="Google Shape;6251;p6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68"/>
          <p:cNvGrpSpPr/>
          <p:nvPr/>
        </p:nvGrpSpPr>
        <p:grpSpPr>
          <a:xfrm>
            <a:off x="6450332" y="1680561"/>
            <a:ext cx="250869" cy="343862"/>
            <a:chOff x="-38275925" y="1946600"/>
            <a:chExt cx="231600" cy="317450"/>
          </a:xfrm>
        </p:grpSpPr>
        <p:sp>
          <p:nvSpPr>
            <p:cNvPr id="6254" name="Google Shape;6254;p6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6" name="Google Shape;6256;p68"/>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8"/>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8" name="Google Shape;6258;p68"/>
          <p:cNvGrpSpPr/>
          <p:nvPr/>
        </p:nvGrpSpPr>
        <p:grpSpPr>
          <a:xfrm>
            <a:off x="7635833" y="1685680"/>
            <a:ext cx="351525" cy="342156"/>
            <a:chOff x="-37190575" y="1951325"/>
            <a:chExt cx="324525" cy="315875"/>
          </a:xfrm>
        </p:grpSpPr>
        <p:sp>
          <p:nvSpPr>
            <p:cNvPr id="6259" name="Google Shape;6259;p6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4" name="Google Shape;6264;p68"/>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5" name="Google Shape;6265;p68"/>
          <p:cNvGrpSpPr/>
          <p:nvPr/>
        </p:nvGrpSpPr>
        <p:grpSpPr>
          <a:xfrm>
            <a:off x="2743418" y="2153216"/>
            <a:ext cx="343835" cy="269608"/>
            <a:chOff x="-41694200" y="2382950"/>
            <a:chExt cx="317425" cy="248900"/>
          </a:xfrm>
        </p:grpSpPr>
        <p:sp>
          <p:nvSpPr>
            <p:cNvPr id="6266" name="Google Shape;6266;p6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8"/>
          <p:cNvGrpSpPr/>
          <p:nvPr/>
        </p:nvGrpSpPr>
        <p:grpSpPr>
          <a:xfrm>
            <a:off x="2740496" y="2478257"/>
            <a:ext cx="345541" cy="343862"/>
            <a:chOff x="-41695775" y="2683025"/>
            <a:chExt cx="319000" cy="317450"/>
          </a:xfrm>
        </p:grpSpPr>
        <p:sp>
          <p:nvSpPr>
            <p:cNvPr id="6269" name="Google Shape;6269;p6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68"/>
          <p:cNvGrpSpPr/>
          <p:nvPr/>
        </p:nvGrpSpPr>
        <p:grpSpPr>
          <a:xfrm>
            <a:off x="4797389" y="1707858"/>
            <a:ext cx="314832" cy="345568"/>
            <a:chOff x="-39792875" y="1971800"/>
            <a:chExt cx="290650" cy="319025"/>
          </a:xfrm>
        </p:grpSpPr>
        <p:sp>
          <p:nvSpPr>
            <p:cNvPr id="6273" name="Google Shape;6273;p6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68"/>
          <p:cNvGrpSpPr/>
          <p:nvPr/>
        </p:nvGrpSpPr>
        <p:grpSpPr>
          <a:xfrm>
            <a:off x="4805486" y="2104445"/>
            <a:ext cx="298638" cy="344837"/>
            <a:chOff x="-39783425" y="2337925"/>
            <a:chExt cx="275700" cy="318350"/>
          </a:xfrm>
        </p:grpSpPr>
        <p:sp>
          <p:nvSpPr>
            <p:cNvPr id="6276" name="Google Shape;6276;p6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8" name="Google Shape;6278;p68"/>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9" name="Google Shape;6279;p68"/>
          <p:cNvGrpSpPr/>
          <p:nvPr/>
        </p:nvGrpSpPr>
        <p:grpSpPr>
          <a:xfrm>
            <a:off x="6800271" y="1682268"/>
            <a:ext cx="353232" cy="342806"/>
            <a:chOff x="-37956150" y="1948175"/>
            <a:chExt cx="326100" cy="316475"/>
          </a:xfrm>
        </p:grpSpPr>
        <p:sp>
          <p:nvSpPr>
            <p:cNvPr id="6280" name="Google Shape;6280;p6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68"/>
          <p:cNvGrpSpPr/>
          <p:nvPr/>
        </p:nvGrpSpPr>
        <p:grpSpPr>
          <a:xfrm>
            <a:off x="6807188" y="2148937"/>
            <a:ext cx="345568" cy="223572"/>
            <a:chOff x="-37953000" y="2379000"/>
            <a:chExt cx="319025" cy="206400"/>
          </a:xfrm>
        </p:grpSpPr>
        <p:sp>
          <p:nvSpPr>
            <p:cNvPr id="6284" name="Google Shape;6284;p6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9" name="Google Shape;6289;p68"/>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8"/>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1" name="Google Shape;6291;p68"/>
          <p:cNvGrpSpPr/>
          <p:nvPr/>
        </p:nvGrpSpPr>
        <p:grpSpPr>
          <a:xfrm>
            <a:off x="1177056" y="3057552"/>
            <a:ext cx="298611" cy="343510"/>
            <a:chOff x="-42971725" y="3217825"/>
            <a:chExt cx="275675" cy="317125"/>
          </a:xfrm>
        </p:grpSpPr>
        <p:sp>
          <p:nvSpPr>
            <p:cNvPr id="6292" name="Google Shape;6292;p6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68"/>
          <p:cNvGrpSpPr/>
          <p:nvPr/>
        </p:nvGrpSpPr>
        <p:grpSpPr>
          <a:xfrm>
            <a:off x="1151019" y="3485173"/>
            <a:ext cx="350686" cy="312936"/>
            <a:chOff x="-42996150" y="3612600"/>
            <a:chExt cx="323750" cy="288900"/>
          </a:xfrm>
        </p:grpSpPr>
        <p:sp>
          <p:nvSpPr>
            <p:cNvPr id="6296" name="Google Shape;6296;p6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68"/>
          <p:cNvGrpSpPr/>
          <p:nvPr/>
        </p:nvGrpSpPr>
        <p:grpSpPr>
          <a:xfrm>
            <a:off x="1153578" y="3850969"/>
            <a:ext cx="345568" cy="343862"/>
            <a:chOff x="-42994575" y="3950300"/>
            <a:chExt cx="319025" cy="317450"/>
          </a:xfrm>
        </p:grpSpPr>
        <p:sp>
          <p:nvSpPr>
            <p:cNvPr id="6300" name="Google Shape;6300;p6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68"/>
          <p:cNvGrpSpPr/>
          <p:nvPr/>
        </p:nvGrpSpPr>
        <p:grpSpPr>
          <a:xfrm>
            <a:off x="3149945" y="3080597"/>
            <a:ext cx="344674" cy="343835"/>
            <a:chOff x="-41111350" y="3239100"/>
            <a:chExt cx="318200" cy="317425"/>
          </a:xfrm>
        </p:grpSpPr>
        <p:sp>
          <p:nvSpPr>
            <p:cNvPr id="6304" name="Google Shape;6304;p6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68"/>
          <p:cNvGrpSpPr/>
          <p:nvPr/>
        </p:nvGrpSpPr>
        <p:grpSpPr>
          <a:xfrm>
            <a:off x="3146533" y="3477509"/>
            <a:ext cx="351498" cy="343916"/>
            <a:chOff x="-41117650" y="3605525"/>
            <a:chExt cx="324500" cy="317500"/>
          </a:xfrm>
        </p:grpSpPr>
        <p:sp>
          <p:nvSpPr>
            <p:cNvPr id="6309" name="Google Shape;6309;p6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2" name="Google Shape;6312;p68"/>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3" name="Google Shape;6313;p68"/>
          <p:cNvGrpSpPr/>
          <p:nvPr/>
        </p:nvGrpSpPr>
        <p:grpSpPr>
          <a:xfrm>
            <a:off x="5257001" y="3060098"/>
            <a:ext cx="200500" cy="344701"/>
            <a:chOff x="-39205300" y="3220175"/>
            <a:chExt cx="185100" cy="318225"/>
          </a:xfrm>
        </p:grpSpPr>
        <p:sp>
          <p:nvSpPr>
            <p:cNvPr id="6314" name="Google Shape;6314;p6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68"/>
          <p:cNvGrpSpPr/>
          <p:nvPr/>
        </p:nvGrpSpPr>
        <p:grpSpPr>
          <a:xfrm>
            <a:off x="5218181" y="3459176"/>
            <a:ext cx="278139" cy="342345"/>
            <a:chOff x="-39248625" y="3588600"/>
            <a:chExt cx="256775" cy="316050"/>
          </a:xfrm>
        </p:grpSpPr>
        <p:sp>
          <p:nvSpPr>
            <p:cNvPr id="6317" name="Google Shape;6317;p6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9" name="Google Shape;6319;p68"/>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8"/>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1" name="Google Shape;6321;p68"/>
          <p:cNvGrpSpPr/>
          <p:nvPr/>
        </p:nvGrpSpPr>
        <p:grpSpPr>
          <a:xfrm>
            <a:off x="1517188" y="3057552"/>
            <a:ext cx="398184" cy="343835"/>
            <a:chOff x="-42651700" y="3217825"/>
            <a:chExt cx="367600" cy="317425"/>
          </a:xfrm>
        </p:grpSpPr>
        <p:sp>
          <p:nvSpPr>
            <p:cNvPr id="6322" name="Google Shape;6322;p6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68"/>
          <p:cNvGrpSpPr/>
          <p:nvPr/>
        </p:nvGrpSpPr>
        <p:grpSpPr>
          <a:xfrm>
            <a:off x="1550036" y="3458282"/>
            <a:ext cx="332488" cy="336740"/>
            <a:chOff x="-42617300" y="3587775"/>
            <a:chExt cx="306950" cy="310875"/>
          </a:xfrm>
        </p:grpSpPr>
        <p:sp>
          <p:nvSpPr>
            <p:cNvPr id="6327" name="Google Shape;6327;p6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9" name="Google Shape;6329;p68"/>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0" name="Google Shape;6330;p68"/>
          <p:cNvGrpSpPr/>
          <p:nvPr/>
        </p:nvGrpSpPr>
        <p:grpSpPr>
          <a:xfrm>
            <a:off x="3563493" y="3080164"/>
            <a:ext cx="349440" cy="343320"/>
            <a:chOff x="-40748275" y="3238700"/>
            <a:chExt cx="322600" cy="316950"/>
          </a:xfrm>
        </p:grpSpPr>
        <p:sp>
          <p:nvSpPr>
            <p:cNvPr id="6331" name="Google Shape;6331;p6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68"/>
          <p:cNvGrpSpPr/>
          <p:nvPr/>
        </p:nvGrpSpPr>
        <p:grpSpPr>
          <a:xfrm>
            <a:off x="3565862" y="3507162"/>
            <a:ext cx="344701" cy="313993"/>
            <a:chOff x="-40745125" y="3632900"/>
            <a:chExt cx="318225" cy="289875"/>
          </a:xfrm>
        </p:grpSpPr>
        <p:sp>
          <p:nvSpPr>
            <p:cNvPr id="6338" name="Google Shape;6338;p6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68"/>
          <p:cNvGrpSpPr/>
          <p:nvPr/>
        </p:nvGrpSpPr>
        <p:grpSpPr>
          <a:xfrm>
            <a:off x="3569708" y="3874664"/>
            <a:ext cx="337011" cy="343185"/>
            <a:chOff x="-40742750" y="3972175"/>
            <a:chExt cx="311125" cy="316825"/>
          </a:xfrm>
        </p:grpSpPr>
        <p:sp>
          <p:nvSpPr>
            <p:cNvPr id="6346" name="Google Shape;6346;p6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68"/>
          <p:cNvGrpSpPr/>
          <p:nvPr/>
        </p:nvGrpSpPr>
        <p:grpSpPr>
          <a:xfrm>
            <a:off x="5639761" y="3061804"/>
            <a:ext cx="247430" cy="342995"/>
            <a:chOff x="-38860325" y="3221750"/>
            <a:chExt cx="228425" cy="316650"/>
          </a:xfrm>
        </p:grpSpPr>
        <p:sp>
          <p:nvSpPr>
            <p:cNvPr id="6349" name="Google Shape;6349;p6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68"/>
          <p:cNvGrpSpPr/>
          <p:nvPr/>
        </p:nvGrpSpPr>
        <p:grpSpPr>
          <a:xfrm>
            <a:off x="5587293" y="3462723"/>
            <a:ext cx="352365" cy="340341"/>
            <a:chOff x="-38905225" y="3591875"/>
            <a:chExt cx="325300" cy="314200"/>
          </a:xfrm>
        </p:grpSpPr>
        <p:sp>
          <p:nvSpPr>
            <p:cNvPr id="6354" name="Google Shape;6354;p6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7" name="Google Shape;6357;p68"/>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8" name="Google Shape;6358;p68"/>
          <p:cNvGrpSpPr/>
          <p:nvPr/>
        </p:nvGrpSpPr>
        <p:grpSpPr>
          <a:xfrm>
            <a:off x="7262295" y="3448891"/>
            <a:ext cx="269608" cy="342779"/>
            <a:chOff x="-37370925" y="3579105"/>
            <a:chExt cx="248900" cy="316450"/>
          </a:xfrm>
        </p:grpSpPr>
        <p:sp>
          <p:nvSpPr>
            <p:cNvPr id="6359" name="Google Shape;6359;p6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1" name="Google Shape;6361;p68"/>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8"/>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3" name="Google Shape;6363;p68"/>
          <p:cNvGrpSpPr/>
          <p:nvPr/>
        </p:nvGrpSpPr>
        <p:grpSpPr>
          <a:xfrm>
            <a:off x="1932108" y="3851836"/>
            <a:ext cx="344701" cy="342995"/>
            <a:chOff x="-42259725" y="3951100"/>
            <a:chExt cx="318225" cy="316650"/>
          </a:xfrm>
        </p:grpSpPr>
        <p:sp>
          <p:nvSpPr>
            <p:cNvPr id="6364" name="Google Shape;6364;p6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68"/>
          <p:cNvGrpSpPr/>
          <p:nvPr/>
        </p:nvGrpSpPr>
        <p:grpSpPr>
          <a:xfrm>
            <a:off x="3970164" y="3111306"/>
            <a:ext cx="343835" cy="313126"/>
            <a:chOff x="-40378075" y="3267450"/>
            <a:chExt cx="317425" cy="289075"/>
          </a:xfrm>
        </p:grpSpPr>
        <p:sp>
          <p:nvSpPr>
            <p:cNvPr id="6367" name="Google Shape;6367;p6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68"/>
          <p:cNvGrpSpPr/>
          <p:nvPr/>
        </p:nvGrpSpPr>
        <p:grpSpPr>
          <a:xfrm>
            <a:off x="3973563" y="3476453"/>
            <a:ext cx="337038" cy="342995"/>
            <a:chOff x="-40372575" y="3604550"/>
            <a:chExt cx="311150" cy="316650"/>
          </a:xfrm>
        </p:grpSpPr>
        <p:sp>
          <p:nvSpPr>
            <p:cNvPr id="6372" name="Google Shape;6372;p6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5" name="Google Shape;6375;p68"/>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6" name="Google Shape;6376;p68"/>
          <p:cNvGrpSpPr/>
          <p:nvPr/>
        </p:nvGrpSpPr>
        <p:grpSpPr>
          <a:xfrm>
            <a:off x="5989185" y="3060098"/>
            <a:ext cx="369940" cy="345026"/>
            <a:chOff x="-38542250" y="3220175"/>
            <a:chExt cx="341525" cy="318525"/>
          </a:xfrm>
        </p:grpSpPr>
        <p:sp>
          <p:nvSpPr>
            <p:cNvPr id="6377" name="Google Shape;6377;p6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68"/>
          <p:cNvGrpSpPr/>
          <p:nvPr/>
        </p:nvGrpSpPr>
        <p:grpSpPr>
          <a:xfrm>
            <a:off x="6002657" y="3458526"/>
            <a:ext cx="342995" cy="342156"/>
            <a:chOff x="-38537400" y="3588000"/>
            <a:chExt cx="316650" cy="315875"/>
          </a:xfrm>
        </p:grpSpPr>
        <p:sp>
          <p:nvSpPr>
            <p:cNvPr id="6381" name="Google Shape;6381;p6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68"/>
          <p:cNvGrpSpPr/>
          <p:nvPr/>
        </p:nvGrpSpPr>
        <p:grpSpPr>
          <a:xfrm>
            <a:off x="6001804" y="3855248"/>
            <a:ext cx="344701" cy="342995"/>
            <a:chOff x="-38538975" y="3954250"/>
            <a:chExt cx="318225" cy="316650"/>
          </a:xfrm>
        </p:grpSpPr>
        <p:sp>
          <p:nvSpPr>
            <p:cNvPr id="6386" name="Google Shape;6386;p6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68"/>
          <p:cNvGrpSpPr/>
          <p:nvPr/>
        </p:nvGrpSpPr>
        <p:grpSpPr>
          <a:xfrm>
            <a:off x="7223057" y="3850545"/>
            <a:ext cx="348086" cy="344701"/>
            <a:chOff x="-37385100" y="3949908"/>
            <a:chExt cx="321350" cy="318225"/>
          </a:xfrm>
        </p:grpSpPr>
        <p:sp>
          <p:nvSpPr>
            <p:cNvPr id="6389" name="Google Shape;6389;p6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68"/>
          <p:cNvGrpSpPr/>
          <p:nvPr/>
        </p:nvGrpSpPr>
        <p:grpSpPr>
          <a:xfrm>
            <a:off x="2339986" y="3056902"/>
            <a:ext cx="343862" cy="343645"/>
            <a:chOff x="-41895050" y="3217225"/>
            <a:chExt cx="317450" cy="317250"/>
          </a:xfrm>
        </p:grpSpPr>
        <p:sp>
          <p:nvSpPr>
            <p:cNvPr id="6392" name="Google Shape;6392;p6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68"/>
          <p:cNvGrpSpPr/>
          <p:nvPr/>
        </p:nvGrpSpPr>
        <p:grpSpPr>
          <a:xfrm>
            <a:off x="2339567" y="3455114"/>
            <a:ext cx="344701" cy="342995"/>
            <a:chOff x="-41893475" y="3584850"/>
            <a:chExt cx="318225" cy="316650"/>
          </a:xfrm>
        </p:grpSpPr>
        <p:sp>
          <p:nvSpPr>
            <p:cNvPr id="6398" name="Google Shape;6398;p6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2" name="Google Shape;6402;p68"/>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8"/>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4" name="Google Shape;6404;p68"/>
          <p:cNvGrpSpPr/>
          <p:nvPr/>
        </p:nvGrpSpPr>
        <p:grpSpPr>
          <a:xfrm>
            <a:off x="4391046" y="3477292"/>
            <a:ext cx="312909" cy="343862"/>
            <a:chOff x="-39998250" y="3605325"/>
            <a:chExt cx="288875" cy="317450"/>
          </a:xfrm>
        </p:grpSpPr>
        <p:sp>
          <p:nvSpPr>
            <p:cNvPr id="6405" name="Google Shape;6405;p6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8"/>
          <p:cNvGrpSpPr/>
          <p:nvPr/>
        </p:nvGrpSpPr>
        <p:grpSpPr>
          <a:xfrm>
            <a:off x="4376003" y="3874881"/>
            <a:ext cx="342995" cy="342968"/>
            <a:chOff x="-40011050" y="3972375"/>
            <a:chExt cx="316650" cy="316625"/>
          </a:xfrm>
        </p:grpSpPr>
        <p:sp>
          <p:nvSpPr>
            <p:cNvPr id="6408" name="Google Shape;6408;p6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8"/>
          <p:cNvGrpSpPr/>
          <p:nvPr/>
        </p:nvGrpSpPr>
        <p:grpSpPr>
          <a:xfrm>
            <a:off x="6452043" y="3062671"/>
            <a:ext cx="247457" cy="342129"/>
            <a:chOff x="-38129425" y="3222550"/>
            <a:chExt cx="228450" cy="315850"/>
          </a:xfrm>
        </p:grpSpPr>
        <p:sp>
          <p:nvSpPr>
            <p:cNvPr id="6411" name="Google Shape;6411;p6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8"/>
          <p:cNvGrpSpPr/>
          <p:nvPr/>
        </p:nvGrpSpPr>
        <p:grpSpPr>
          <a:xfrm>
            <a:off x="6403434" y="3458526"/>
            <a:ext cx="344674" cy="342995"/>
            <a:chOff x="-38172725" y="3588000"/>
            <a:chExt cx="318200" cy="316650"/>
          </a:xfrm>
        </p:grpSpPr>
        <p:sp>
          <p:nvSpPr>
            <p:cNvPr id="6414" name="Google Shape;6414;p6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8"/>
          <p:cNvGrpSpPr/>
          <p:nvPr/>
        </p:nvGrpSpPr>
        <p:grpSpPr>
          <a:xfrm>
            <a:off x="6473802" y="3856087"/>
            <a:ext cx="203939" cy="342995"/>
            <a:chOff x="-38109725" y="3955025"/>
            <a:chExt cx="188275" cy="316650"/>
          </a:xfrm>
        </p:grpSpPr>
        <p:sp>
          <p:nvSpPr>
            <p:cNvPr id="6423" name="Google Shape;6423;p6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5" name="Google Shape;6425;p68"/>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6" name="Google Shape;6426;p68"/>
          <p:cNvGrpSpPr/>
          <p:nvPr/>
        </p:nvGrpSpPr>
        <p:grpSpPr>
          <a:xfrm>
            <a:off x="2740068" y="3058609"/>
            <a:ext cx="346407" cy="342156"/>
            <a:chOff x="-41530375" y="3218800"/>
            <a:chExt cx="319800" cy="315875"/>
          </a:xfrm>
        </p:grpSpPr>
        <p:sp>
          <p:nvSpPr>
            <p:cNvPr id="6427" name="Google Shape;6427;p6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68"/>
          <p:cNvGrpSpPr/>
          <p:nvPr/>
        </p:nvGrpSpPr>
        <p:grpSpPr>
          <a:xfrm>
            <a:off x="2742194" y="3529340"/>
            <a:ext cx="342156" cy="267930"/>
            <a:chOff x="-41526450" y="3653375"/>
            <a:chExt cx="315875" cy="247350"/>
          </a:xfrm>
        </p:grpSpPr>
        <p:sp>
          <p:nvSpPr>
            <p:cNvPr id="6430" name="Google Shape;6430;p6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68"/>
          <p:cNvGrpSpPr/>
          <p:nvPr/>
        </p:nvGrpSpPr>
        <p:grpSpPr>
          <a:xfrm>
            <a:off x="2743480" y="3851836"/>
            <a:ext cx="339583" cy="342995"/>
            <a:chOff x="-41526450" y="3951100"/>
            <a:chExt cx="313500" cy="316650"/>
          </a:xfrm>
        </p:grpSpPr>
        <p:sp>
          <p:nvSpPr>
            <p:cNvPr id="6433" name="Google Shape;6433;p6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68"/>
          <p:cNvGrpSpPr/>
          <p:nvPr/>
        </p:nvGrpSpPr>
        <p:grpSpPr>
          <a:xfrm>
            <a:off x="4797395" y="3079731"/>
            <a:ext cx="314832" cy="344701"/>
            <a:chOff x="-39625900" y="3238300"/>
            <a:chExt cx="290650" cy="318225"/>
          </a:xfrm>
        </p:grpSpPr>
        <p:sp>
          <p:nvSpPr>
            <p:cNvPr id="6437" name="Google Shape;6437;p6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9" name="Google Shape;6439;p68"/>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8"/>
          <p:cNvGrpSpPr/>
          <p:nvPr/>
        </p:nvGrpSpPr>
        <p:grpSpPr>
          <a:xfrm>
            <a:off x="4785019" y="3874475"/>
            <a:ext cx="339583" cy="343429"/>
            <a:chOff x="-39647175" y="3972000"/>
            <a:chExt cx="313500" cy="317050"/>
          </a:xfrm>
        </p:grpSpPr>
        <p:sp>
          <p:nvSpPr>
            <p:cNvPr id="6441" name="Google Shape;6441;p6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8"/>
          <p:cNvGrpSpPr/>
          <p:nvPr/>
        </p:nvGrpSpPr>
        <p:grpSpPr>
          <a:xfrm>
            <a:off x="6802835" y="3061614"/>
            <a:ext cx="348113" cy="343835"/>
            <a:chOff x="-37808850" y="3221575"/>
            <a:chExt cx="321375" cy="317425"/>
          </a:xfrm>
        </p:grpSpPr>
        <p:sp>
          <p:nvSpPr>
            <p:cNvPr id="6445" name="Google Shape;6445;p6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7" name="Google Shape;6447;p68"/>
          <p:cNvGrpSpPr/>
          <p:nvPr/>
        </p:nvGrpSpPr>
        <p:grpSpPr>
          <a:xfrm>
            <a:off x="6804108" y="3518134"/>
            <a:ext cx="345568" cy="223572"/>
            <a:chOff x="-37806500" y="3643030"/>
            <a:chExt cx="319025" cy="206400"/>
          </a:xfrm>
        </p:grpSpPr>
        <p:sp>
          <p:nvSpPr>
            <p:cNvPr id="6448" name="Google Shape;6448;p6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8"/>
          <p:cNvGrpSpPr/>
          <p:nvPr/>
        </p:nvGrpSpPr>
        <p:grpSpPr>
          <a:xfrm>
            <a:off x="6806247" y="3854381"/>
            <a:ext cx="341289" cy="344701"/>
            <a:chOff x="-37804925" y="3953450"/>
            <a:chExt cx="315075" cy="318225"/>
          </a:xfrm>
        </p:grpSpPr>
        <p:sp>
          <p:nvSpPr>
            <p:cNvPr id="6451" name="Google Shape;6451;p6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4" name="Google Shape;6454;p68"/>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58"/>
        <p:cNvGrpSpPr/>
        <p:nvPr/>
      </p:nvGrpSpPr>
      <p:grpSpPr>
        <a:xfrm>
          <a:off x="0" y="0"/>
          <a:ext cx="0" cy="0"/>
          <a:chOff x="0" y="0"/>
          <a:chExt cx="0" cy="0"/>
        </a:xfrm>
      </p:grpSpPr>
      <p:sp>
        <p:nvSpPr>
          <p:cNvPr id="6459" name="Google Shape;6459;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460" name="Google Shape;6460;p69"/>
          <p:cNvGrpSpPr/>
          <p:nvPr/>
        </p:nvGrpSpPr>
        <p:grpSpPr>
          <a:xfrm>
            <a:off x="1055960" y="1681536"/>
            <a:ext cx="276267" cy="336065"/>
            <a:chOff x="-35830350" y="1912725"/>
            <a:chExt cx="241050" cy="293225"/>
          </a:xfrm>
        </p:grpSpPr>
        <p:sp>
          <p:nvSpPr>
            <p:cNvPr id="6461" name="Google Shape;6461;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3" name="Google Shape;6463;p69"/>
          <p:cNvGrpSpPr/>
          <p:nvPr/>
        </p:nvGrpSpPr>
        <p:grpSpPr>
          <a:xfrm>
            <a:off x="1026190" y="2108631"/>
            <a:ext cx="335807" cy="334031"/>
            <a:chOff x="-35854750" y="2272675"/>
            <a:chExt cx="293000" cy="291450"/>
          </a:xfrm>
        </p:grpSpPr>
        <p:sp>
          <p:nvSpPr>
            <p:cNvPr id="6464" name="Google Shape;6464;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69"/>
          <p:cNvGrpSpPr/>
          <p:nvPr/>
        </p:nvGrpSpPr>
        <p:grpSpPr>
          <a:xfrm>
            <a:off x="1025731" y="2502659"/>
            <a:ext cx="336724" cy="334948"/>
            <a:chOff x="-35853975" y="2631825"/>
            <a:chExt cx="293800" cy="292250"/>
          </a:xfrm>
        </p:grpSpPr>
        <p:sp>
          <p:nvSpPr>
            <p:cNvPr id="6468" name="Google Shape;6468;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69"/>
          <p:cNvGrpSpPr/>
          <p:nvPr/>
        </p:nvGrpSpPr>
        <p:grpSpPr>
          <a:xfrm>
            <a:off x="3140521" y="1682553"/>
            <a:ext cx="334031" cy="334031"/>
            <a:chOff x="-34032200" y="1916675"/>
            <a:chExt cx="291450" cy="291450"/>
          </a:xfrm>
        </p:grpSpPr>
        <p:sp>
          <p:nvSpPr>
            <p:cNvPr id="6474" name="Google Shape;6474;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8" name="Google Shape;6478;p69"/>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9" name="Google Shape;6479;p69"/>
          <p:cNvGrpSpPr/>
          <p:nvPr/>
        </p:nvGrpSpPr>
        <p:grpSpPr>
          <a:xfrm>
            <a:off x="3140077" y="2502659"/>
            <a:ext cx="334919" cy="334948"/>
            <a:chOff x="-34032200" y="2634975"/>
            <a:chExt cx="292225" cy="292250"/>
          </a:xfrm>
        </p:grpSpPr>
        <p:sp>
          <p:nvSpPr>
            <p:cNvPr id="6480" name="Google Shape;6480;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9"/>
          <p:cNvGrpSpPr/>
          <p:nvPr/>
        </p:nvGrpSpPr>
        <p:grpSpPr>
          <a:xfrm>
            <a:off x="5239889" y="1682108"/>
            <a:ext cx="338558" cy="334919"/>
            <a:chOff x="-32245875" y="1938725"/>
            <a:chExt cx="295400" cy="292225"/>
          </a:xfrm>
        </p:grpSpPr>
        <p:sp>
          <p:nvSpPr>
            <p:cNvPr id="6484" name="Google Shape;6484;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69"/>
          <p:cNvGrpSpPr/>
          <p:nvPr/>
        </p:nvGrpSpPr>
        <p:grpSpPr>
          <a:xfrm>
            <a:off x="5236737" y="2109303"/>
            <a:ext cx="344861" cy="332684"/>
            <a:chOff x="-32243500" y="2299850"/>
            <a:chExt cx="300900" cy="290275"/>
          </a:xfrm>
        </p:grpSpPr>
        <p:sp>
          <p:nvSpPr>
            <p:cNvPr id="6488" name="Google Shape;6488;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9"/>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9"/>
          <p:cNvGrpSpPr/>
          <p:nvPr/>
        </p:nvGrpSpPr>
        <p:grpSpPr>
          <a:xfrm>
            <a:off x="1449401" y="1681651"/>
            <a:ext cx="334919" cy="335836"/>
            <a:chOff x="-35495600" y="1912725"/>
            <a:chExt cx="292225" cy="293025"/>
          </a:xfrm>
        </p:grpSpPr>
        <p:sp>
          <p:nvSpPr>
            <p:cNvPr id="6492" name="Google Shape;6492;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5" name="Google Shape;6495;p69"/>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6" name="Google Shape;6496;p69"/>
          <p:cNvGrpSpPr/>
          <p:nvPr/>
        </p:nvGrpSpPr>
        <p:grpSpPr>
          <a:xfrm>
            <a:off x="1449401" y="2503118"/>
            <a:ext cx="334919" cy="334031"/>
            <a:chOff x="-35495600" y="2631825"/>
            <a:chExt cx="292225" cy="291450"/>
          </a:xfrm>
        </p:grpSpPr>
        <p:sp>
          <p:nvSpPr>
            <p:cNvPr id="6497" name="Google Shape;6497;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69"/>
          <p:cNvGrpSpPr/>
          <p:nvPr/>
        </p:nvGrpSpPr>
        <p:grpSpPr>
          <a:xfrm>
            <a:off x="3563288" y="1682553"/>
            <a:ext cx="334031" cy="334031"/>
            <a:chOff x="-33673825" y="1916675"/>
            <a:chExt cx="291450" cy="291450"/>
          </a:xfrm>
        </p:grpSpPr>
        <p:sp>
          <p:nvSpPr>
            <p:cNvPr id="6502" name="Google Shape;6502;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6" name="Google Shape;6506;p69"/>
          <p:cNvGrpSpPr/>
          <p:nvPr/>
        </p:nvGrpSpPr>
        <p:grpSpPr>
          <a:xfrm>
            <a:off x="3561039" y="2107743"/>
            <a:ext cx="338529" cy="335807"/>
            <a:chOff x="-33676975" y="2275050"/>
            <a:chExt cx="295375" cy="293000"/>
          </a:xfrm>
        </p:grpSpPr>
        <p:sp>
          <p:nvSpPr>
            <p:cNvPr id="6507" name="Google Shape;6507;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69"/>
          <p:cNvGrpSpPr/>
          <p:nvPr/>
        </p:nvGrpSpPr>
        <p:grpSpPr>
          <a:xfrm>
            <a:off x="3563288" y="2502444"/>
            <a:ext cx="334031" cy="335378"/>
            <a:chOff x="-33673825" y="2634975"/>
            <a:chExt cx="291450" cy="292625"/>
          </a:xfrm>
        </p:grpSpPr>
        <p:sp>
          <p:nvSpPr>
            <p:cNvPr id="6511" name="Google Shape;6511;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69"/>
          <p:cNvGrpSpPr/>
          <p:nvPr/>
        </p:nvGrpSpPr>
        <p:grpSpPr>
          <a:xfrm>
            <a:off x="5679739" y="1682524"/>
            <a:ext cx="311453" cy="334088"/>
            <a:chOff x="-31874100" y="1939525"/>
            <a:chExt cx="271750" cy="291500"/>
          </a:xfrm>
        </p:grpSpPr>
        <p:sp>
          <p:nvSpPr>
            <p:cNvPr id="6514" name="Google Shape;6514;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6" name="Google Shape;6516;p69"/>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7" name="Google Shape;6517;p69"/>
          <p:cNvGrpSpPr/>
          <p:nvPr/>
        </p:nvGrpSpPr>
        <p:grpSpPr>
          <a:xfrm>
            <a:off x="5662132" y="2503504"/>
            <a:ext cx="346667" cy="333257"/>
            <a:chOff x="-31889075" y="2658950"/>
            <a:chExt cx="302475" cy="290775"/>
          </a:xfrm>
        </p:grpSpPr>
        <p:sp>
          <p:nvSpPr>
            <p:cNvPr id="6518" name="Google Shape;6518;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0" name="Google Shape;6520;p69"/>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1" name="Google Shape;6521;p69"/>
          <p:cNvGrpSpPr/>
          <p:nvPr/>
        </p:nvGrpSpPr>
        <p:grpSpPr>
          <a:xfrm>
            <a:off x="1872611" y="1681651"/>
            <a:ext cx="334919" cy="335836"/>
            <a:chOff x="-35136450" y="1912725"/>
            <a:chExt cx="292225" cy="293025"/>
          </a:xfrm>
        </p:grpSpPr>
        <p:sp>
          <p:nvSpPr>
            <p:cNvPr id="6522" name="Google Shape;6522;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9"/>
          <p:cNvGrpSpPr/>
          <p:nvPr/>
        </p:nvGrpSpPr>
        <p:grpSpPr>
          <a:xfrm>
            <a:off x="1873055" y="2108387"/>
            <a:ext cx="334031" cy="334518"/>
            <a:chOff x="-35134875" y="2272675"/>
            <a:chExt cx="291450" cy="291875"/>
          </a:xfrm>
        </p:grpSpPr>
        <p:sp>
          <p:nvSpPr>
            <p:cNvPr id="6526" name="Google Shape;6526;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69"/>
          <p:cNvGrpSpPr/>
          <p:nvPr/>
        </p:nvGrpSpPr>
        <p:grpSpPr>
          <a:xfrm>
            <a:off x="1912324" y="2503118"/>
            <a:ext cx="255494" cy="334031"/>
            <a:chOff x="-35101800" y="2631050"/>
            <a:chExt cx="222925" cy="291450"/>
          </a:xfrm>
        </p:grpSpPr>
        <p:sp>
          <p:nvSpPr>
            <p:cNvPr id="6531" name="Google Shape;6531;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5" name="Google Shape;6535;p69"/>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6" name="Google Shape;6536;p69"/>
          <p:cNvGrpSpPr/>
          <p:nvPr/>
        </p:nvGrpSpPr>
        <p:grpSpPr>
          <a:xfrm>
            <a:off x="3979357" y="2107743"/>
            <a:ext cx="334031" cy="335807"/>
            <a:chOff x="-33314675" y="2275050"/>
            <a:chExt cx="291450" cy="293000"/>
          </a:xfrm>
        </p:grpSpPr>
        <p:sp>
          <p:nvSpPr>
            <p:cNvPr id="6537" name="Google Shape;6537;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0" name="Google Shape;6540;p69"/>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1" name="Google Shape;6541;p69"/>
          <p:cNvGrpSpPr/>
          <p:nvPr/>
        </p:nvGrpSpPr>
        <p:grpSpPr>
          <a:xfrm>
            <a:off x="6090314" y="1682567"/>
            <a:ext cx="334031" cy="334002"/>
            <a:chOff x="-31523625" y="1939525"/>
            <a:chExt cx="291450" cy="291425"/>
          </a:xfrm>
        </p:grpSpPr>
        <p:sp>
          <p:nvSpPr>
            <p:cNvPr id="6542" name="Google Shape;6542;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9"/>
          <p:cNvGrpSpPr/>
          <p:nvPr/>
        </p:nvGrpSpPr>
        <p:grpSpPr>
          <a:xfrm>
            <a:off x="6089411" y="2108630"/>
            <a:ext cx="335836" cy="334031"/>
            <a:chOff x="-31523625" y="2298675"/>
            <a:chExt cx="293025" cy="291450"/>
          </a:xfrm>
        </p:grpSpPr>
        <p:sp>
          <p:nvSpPr>
            <p:cNvPr id="6554" name="Google Shape;6554;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7" name="Google Shape;6557;p69"/>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9" name="Google Shape;6559;p69"/>
          <p:cNvGrpSpPr/>
          <p:nvPr/>
        </p:nvGrpSpPr>
        <p:grpSpPr>
          <a:xfrm>
            <a:off x="2305764" y="1682568"/>
            <a:ext cx="313258" cy="334002"/>
            <a:chOff x="-34767825" y="1914325"/>
            <a:chExt cx="273325" cy="291425"/>
          </a:xfrm>
        </p:grpSpPr>
        <p:sp>
          <p:nvSpPr>
            <p:cNvPr id="6560" name="Google Shape;6560;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69"/>
          <p:cNvGrpSpPr/>
          <p:nvPr/>
        </p:nvGrpSpPr>
        <p:grpSpPr>
          <a:xfrm>
            <a:off x="2294031" y="2107728"/>
            <a:ext cx="336724" cy="335836"/>
            <a:chOff x="-34778075" y="2272675"/>
            <a:chExt cx="293800" cy="293025"/>
          </a:xfrm>
        </p:grpSpPr>
        <p:sp>
          <p:nvSpPr>
            <p:cNvPr id="6564" name="Google Shape;6564;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9"/>
          <p:cNvGrpSpPr/>
          <p:nvPr/>
        </p:nvGrpSpPr>
        <p:grpSpPr>
          <a:xfrm>
            <a:off x="2295378" y="2503118"/>
            <a:ext cx="334031" cy="334031"/>
            <a:chOff x="-34776500" y="2631825"/>
            <a:chExt cx="291450" cy="291450"/>
          </a:xfrm>
        </p:grpSpPr>
        <p:sp>
          <p:nvSpPr>
            <p:cNvPr id="6568" name="Google Shape;6568;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69"/>
          <p:cNvGrpSpPr/>
          <p:nvPr/>
        </p:nvGrpSpPr>
        <p:grpSpPr>
          <a:xfrm>
            <a:off x="4403027" y="1680304"/>
            <a:ext cx="334919" cy="338529"/>
            <a:chOff x="-32956300" y="1915900"/>
            <a:chExt cx="292225" cy="295375"/>
          </a:xfrm>
        </p:grpSpPr>
        <p:sp>
          <p:nvSpPr>
            <p:cNvPr id="6572" name="Google Shape;6572;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4" name="Google Shape;6574;p69"/>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6" name="Google Shape;6576;p69"/>
          <p:cNvGrpSpPr/>
          <p:nvPr/>
        </p:nvGrpSpPr>
        <p:grpSpPr>
          <a:xfrm>
            <a:off x="6507301" y="1682567"/>
            <a:ext cx="336724" cy="334002"/>
            <a:chOff x="-31166825" y="1939525"/>
            <a:chExt cx="293800" cy="291425"/>
          </a:xfrm>
        </p:grpSpPr>
        <p:sp>
          <p:nvSpPr>
            <p:cNvPr id="6577" name="Google Shape;6577;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69"/>
          <p:cNvGrpSpPr/>
          <p:nvPr/>
        </p:nvGrpSpPr>
        <p:grpSpPr>
          <a:xfrm>
            <a:off x="6508203" y="2108372"/>
            <a:ext cx="334919" cy="334547"/>
            <a:chOff x="-31165250" y="2298675"/>
            <a:chExt cx="292225" cy="291900"/>
          </a:xfrm>
        </p:grpSpPr>
        <p:sp>
          <p:nvSpPr>
            <p:cNvPr id="6589" name="Google Shape;6589;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69"/>
          <p:cNvGrpSpPr/>
          <p:nvPr/>
        </p:nvGrpSpPr>
        <p:grpSpPr>
          <a:xfrm>
            <a:off x="6508662" y="2503131"/>
            <a:ext cx="334002" cy="334002"/>
            <a:chOff x="-31164450" y="2657050"/>
            <a:chExt cx="291425" cy="291425"/>
          </a:xfrm>
        </p:grpSpPr>
        <p:sp>
          <p:nvSpPr>
            <p:cNvPr id="6593" name="Google Shape;6593;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7" name="Google Shape;6597;p69"/>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8" name="Google Shape;6598;p69"/>
          <p:cNvGrpSpPr/>
          <p:nvPr/>
        </p:nvGrpSpPr>
        <p:grpSpPr>
          <a:xfrm>
            <a:off x="2709198" y="1682224"/>
            <a:ext cx="338529" cy="334690"/>
            <a:chOff x="-34421275" y="1912725"/>
            <a:chExt cx="295375" cy="292025"/>
          </a:xfrm>
        </p:grpSpPr>
        <p:sp>
          <p:nvSpPr>
            <p:cNvPr id="6599" name="Google Shape;6599;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69"/>
          <p:cNvGrpSpPr/>
          <p:nvPr/>
        </p:nvGrpSpPr>
        <p:grpSpPr>
          <a:xfrm>
            <a:off x="2708296" y="2107728"/>
            <a:ext cx="340334" cy="335836"/>
            <a:chOff x="-34418125" y="2271100"/>
            <a:chExt cx="296950" cy="293025"/>
          </a:xfrm>
        </p:grpSpPr>
        <p:sp>
          <p:nvSpPr>
            <p:cNvPr id="6602" name="Google Shape;6602;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7" name="Google Shape;6607;p69"/>
          <p:cNvGrpSpPr/>
          <p:nvPr/>
        </p:nvGrpSpPr>
        <p:grpSpPr>
          <a:xfrm>
            <a:off x="2709198" y="2503118"/>
            <a:ext cx="338529" cy="334031"/>
            <a:chOff x="-34421275" y="2631050"/>
            <a:chExt cx="295375" cy="291450"/>
          </a:xfrm>
        </p:grpSpPr>
        <p:sp>
          <p:nvSpPr>
            <p:cNvPr id="6608" name="Google Shape;6608;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2" name="Google Shape;6612;p69"/>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5" name="Google Shape;6615;p69"/>
          <p:cNvGrpSpPr/>
          <p:nvPr/>
        </p:nvGrpSpPr>
        <p:grpSpPr>
          <a:xfrm>
            <a:off x="6938569" y="1683011"/>
            <a:ext cx="334031" cy="333114"/>
            <a:chOff x="-30805300" y="1938725"/>
            <a:chExt cx="291450" cy="290650"/>
          </a:xfrm>
        </p:grpSpPr>
        <p:sp>
          <p:nvSpPr>
            <p:cNvPr id="6616" name="Google Shape;6616;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69"/>
          <p:cNvGrpSpPr/>
          <p:nvPr/>
        </p:nvGrpSpPr>
        <p:grpSpPr>
          <a:xfrm>
            <a:off x="6939028" y="2108816"/>
            <a:ext cx="333114" cy="333658"/>
            <a:chOff x="-30805300" y="2298675"/>
            <a:chExt cx="290650" cy="291125"/>
          </a:xfrm>
        </p:grpSpPr>
        <p:sp>
          <p:nvSpPr>
            <p:cNvPr id="6619" name="Google Shape;6619;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9"/>
          <p:cNvGrpSpPr/>
          <p:nvPr/>
        </p:nvGrpSpPr>
        <p:grpSpPr>
          <a:xfrm>
            <a:off x="6938584" y="2503131"/>
            <a:ext cx="334002" cy="334002"/>
            <a:chOff x="-30806075" y="2657050"/>
            <a:chExt cx="291425" cy="291425"/>
          </a:xfrm>
        </p:grpSpPr>
        <p:sp>
          <p:nvSpPr>
            <p:cNvPr id="6624" name="Google Shape;6624;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9"/>
          <p:cNvGrpSpPr/>
          <p:nvPr/>
        </p:nvGrpSpPr>
        <p:grpSpPr>
          <a:xfrm>
            <a:off x="7780406" y="2108643"/>
            <a:ext cx="334002" cy="334002"/>
            <a:chOff x="-30064925" y="2332550"/>
            <a:chExt cx="291425" cy="291425"/>
          </a:xfrm>
        </p:grpSpPr>
        <p:sp>
          <p:nvSpPr>
            <p:cNvPr id="6628" name="Google Shape;6628;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69"/>
          <p:cNvGrpSpPr/>
          <p:nvPr/>
        </p:nvGrpSpPr>
        <p:grpSpPr>
          <a:xfrm>
            <a:off x="1055057" y="3057139"/>
            <a:ext cx="278073" cy="334031"/>
            <a:chOff x="-35814600" y="3202075"/>
            <a:chExt cx="242625" cy="291450"/>
          </a:xfrm>
        </p:grpSpPr>
        <p:sp>
          <p:nvSpPr>
            <p:cNvPr id="6632" name="Google Shape;6632;p6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69"/>
          <p:cNvGrpSpPr/>
          <p:nvPr/>
        </p:nvGrpSpPr>
        <p:grpSpPr>
          <a:xfrm>
            <a:off x="1027077" y="3473603"/>
            <a:ext cx="334031" cy="334260"/>
            <a:chOff x="-35839800" y="3561025"/>
            <a:chExt cx="291450" cy="291650"/>
          </a:xfrm>
        </p:grpSpPr>
        <p:sp>
          <p:nvSpPr>
            <p:cNvPr id="6640" name="Google Shape;6640;p6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7" name="Google Shape;6647;p69"/>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8" name="Google Shape;6648;p69"/>
          <p:cNvGrpSpPr/>
          <p:nvPr/>
        </p:nvGrpSpPr>
        <p:grpSpPr>
          <a:xfrm>
            <a:off x="3140520" y="3057138"/>
            <a:ext cx="334031" cy="334031"/>
            <a:chOff x="-34003850" y="3227275"/>
            <a:chExt cx="291450" cy="291450"/>
          </a:xfrm>
        </p:grpSpPr>
        <p:sp>
          <p:nvSpPr>
            <p:cNvPr id="6649" name="Google Shape;6649;p6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69"/>
          <p:cNvGrpSpPr/>
          <p:nvPr/>
        </p:nvGrpSpPr>
        <p:grpSpPr>
          <a:xfrm>
            <a:off x="3140076" y="3473387"/>
            <a:ext cx="334919" cy="334690"/>
            <a:chOff x="-34004625" y="3585850"/>
            <a:chExt cx="292225" cy="292025"/>
          </a:xfrm>
        </p:grpSpPr>
        <p:sp>
          <p:nvSpPr>
            <p:cNvPr id="6655" name="Google Shape;6655;p6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9"/>
          <p:cNvGrpSpPr/>
          <p:nvPr/>
        </p:nvGrpSpPr>
        <p:grpSpPr>
          <a:xfrm>
            <a:off x="3139617" y="3884450"/>
            <a:ext cx="335836" cy="334948"/>
            <a:chOff x="-34005425" y="3945575"/>
            <a:chExt cx="293025" cy="292250"/>
          </a:xfrm>
        </p:grpSpPr>
        <p:sp>
          <p:nvSpPr>
            <p:cNvPr id="6661" name="Google Shape;6661;p6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69"/>
          <p:cNvGrpSpPr/>
          <p:nvPr/>
        </p:nvGrpSpPr>
        <p:grpSpPr>
          <a:xfrm>
            <a:off x="5239900" y="3056237"/>
            <a:ext cx="338529" cy="335836"/>
            <a:chOff x="-32174975" y="3192625"/>
            <a:chExt cx="295375" cy="293025"/>
          </a:xfrm>
        </p:grpSpPr>
        <p:sp>
          <p:nvSpPr>
            <p:cNvPr id="6665" name="Google Shape;6665;p6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9" name="Google Shape;6669;p69"/>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1" name="Google Shape;6671;p69"/>
          <p:cNvGrpSpPr/>
          <p:nvPr/>
        </p:nvGrpSpPr>
        <p:grpSpPr>
          <a:xfrm>
            <a:off x="7354858" y="3057140"/>
            <a:ext cx="334919" cy="334031"/>
            <a:chOff x="-30345325" y="3184750"/>
            <a:chExt cx="292225" cy="291450"/>
          </a:xfrm>
        </p:grpSpPr>
        <p:sp>
          <p:nvSpPr>
            <p:cNvPr id="6672" name="Google Shape;6672;p6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69"/>
          <p:cNvGrpSpPr/>
          <p:nvPr/>
        </p:nvGrpSpPr>
        <p:grpSpPr>
          <a:xfrm>
            <a:off x="1449844" y="3057139"/>
            <a:ext cx="334031" cy="334031"/>
            <a:chOff x="-35481425" y="3202075"/>
            <a:chExt cx="291450" cy="291450"/>
          </a:xfrm>
        </p:grpSpPr>
        <p:sp>
          <p:nvSpPr>
            <p:cNvPr id="6678" name="Google Shape;6678;p6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69"/>
          <p:cNvGrpSpPr/>
          <p:nvPr/>
        </p:nvGrpSpPr>
        <p:grpSpPr>
          <a:xfrm>
            <a:off x="1449400" y="3474176"/>
            <a:ext cx="334919" cy="333114"/>
            <a:chOff x="-35482200" y="3561225"/>
            <a:chExt cx="292225" cy="290650"/>
          </a:xfrm>
        </p:grpSpPr>
        <p:sp>
          <p:nvSpPr>
            <p:cNvPr id="6686" name="Google Shape;6686;p6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9"/>
          <p:cNvGrpSpPr/>
          <p:nvPr/>
        </p:nvGrpSpPr>
        <p:grpSpPr>
          <a:xfrm>
            <a:off x="1449844" y="3884924"/>
            <a:ext cx="334031" cy="334002"/>
            <a:chOff x="-35481425" y="3919600"/>
            <a:chExt cx="291450" cy="291425"/>
          </a:xfrm>
        </p:grpSpPr>
        <p:sp>
          <p:nvSpPr>
            <p:cNvPr id="6690" name="Google Shape;6690;p6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69"/>
          <p:cNvGrpSpPr/>
          <p:nvPr/>
        </p:nvGrpSpPr>
        <p:grpSpPr>
          <a:xfrm>
            <a:off x="3561481" y="3057596"/>
            <a:ext cx="337641" cy="333114"/>
            <a:chOff x="-33645475" y="3228075"/>
            <a:chExt cx="294600" cy="290650"/>
          </a:xfrm>
        </p:grpSpPr>
        <p:sp>
          <p:nvSpPr>
            <p:cNvPr id="6699" name="Google Shape;6699;p6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69"/>
          <p:cNvGrpSpPr/>
          <p:nvPr/>
        </p:nvGrpSpPr>
        <p:grpSpPr>
          <a:xfrm>
            <a:off x="3562398" y="3473272"/>
            <a:ext cx="335807" cy="334919"/>
            <a:chOff x="-33646250" y="3586425"/>
            <a:chExt cx="293000" cy="292225"/>
          </a:xfrm>
        </p:grpSpPr>
        <p:sp>
          <p:nvSpPr>
            <p:cNvPr id="6707" name="Google Shape;6707;p6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69"/>
          <p:cNvGrpSpPr/>
          <p:nvPr/>
        </p:nvGrpSpPr>
        <p:grpSpPr>
          <a:xfrm>
            <a:off x="3562842" y="3884006"/>
            <a:ext cx="334919" cy="335836"/>
            <a:chOff x="-33645475" y="3944800"/>
            <a:chExt cx="292225" cy="293025"/>
          </a:xfrm>
        </p:grpSpPr>
        <p:sp>
          <p:nvSpPr>
            <p:cNvPr id="6710" name="Google Shape;6710;p6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69"/>
          <p:cNvGrpSpPr/>
          <p:nvPr/>
        </p:nvGrpSpPr>
        <p:grpSpPr>
          <a:xfrm>
            <a:off x="5668905" y="3056323"/>
            <a:ext cx="333114" cy="335664"/>
            <a:chOff x="-31809525" y="3192625"/>
            <a:chExt cx="290650" cy="292875"/>
          </a:xfrm>
        </p:grpSpPr>
        <p:sp>
          <p:nvSpPr>
            <p:cNvPr id="6721" name="Google Shape;6721;p6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69"/>
          <p:cNvGrpSpPr/>
          <p:nvPr/>
        </p:nvGrpSpPr>
        <p:grpSpPr>
          <a:xfrm>
            <a:off x="5668446" y="3472816"/>
            <a:ext cx="334031" cy="335836"/>
            <a:chOff x="-31811100" y="3550975"/>
            <a:chExt cx="291450" cy="293025"/>
          </a:xfrm>
        </p:grpSpPr>
        <p:sp>
          <p:nvSpPr>
            <p:cNvPr id="6726" name="Google Shape;6726;p6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9"/>
          <p:cNvGrpSpPr/>
          <p:nvPr/>
        </p:nvGrpSpPr>
        <p:grpSpPr>
          <a:xfrm>
            <a:off x="5662587" y="3883406"/>
            <a:ext cx="345750" cy="337039"/>
            <a:chOff x="-31817400" y="3910025"/>
            <a:chExt cx="301675" cy="294075"/>
          </a:xfrm>
        </p:grpSpPr>
        <p:sp>
          <p:nvSpPr>
            <p:cNvPr id="6734" name="Google Shape;6734;p6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69"/>
          <p:cNvGrpSpPr/>
          <p:nvPr/>
        </p:nvGrpSpPr>
        <p:grpSpPr>
          <a:xfrm>
            <a:off x="7354844" y="3473273"/>
            <a:ext cx="334948" cy="334919"/>
            <a:chOff x="-30354000" y="3569100"/>
            <a:chExt cx="292250" cy="292225"/>
          </a:xfrm>
        </p:grpSpPr>
        <p:sp>
          <p:nvSpPr>
            <p:cNvPr id="6738" name="Google Shape;6738;p6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69"/>
          <p:cNvGrpSpPr/>
          <p:nvPr/>
        </p:nvGrpSpPr>
        <p:grpSpPr>
          <a:xfrm>
            <a:off x="1878484" y="3057139"/>
            <a:ext cx="323172" cy="334031"/>
            <a:chOff x="-35118325" y="3202075"/>
            <a:chExt cx="281975" cy="291450"/>
          </a:xfrm>
        </p:grpSpPr>
        <p:sp>
          <p:nvSpPr>
            <p:cNvPr id="6745" name="Google Shape;6745;p6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69"/>
          <p:cNvGrpSpPr/>
          <p:nvPr/>
        </p:nvGrpSpPr>
        <p:grpSpPr>
          <a:xfrm>
            <a:off x="1872611" y="3473918"/>
            <a:ext cx="334919" cy="333630"/>
            <a:chOff x="-35123050" y="3561225"/>
            <a:chExt cx="292225" cy="291100"/>
          </a:xfrm>
        </p:grpSpPr>
        <p:sp>
          <p:nvSpPr>
            <p:cNvPr id="6750" name="Google Shape;6750;p6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2" name="Google Shape;6752;p69"/>
          <p:cNvGrpSpPr/>
          <p:nvPr/>
        </p:nvGrpSpPr>
        <p:grpSpPr>
          <a:xfrm>
            <a:off x="1912337" y="3884924"/>
            <a:ext cx="255466" cy="334002"/>
            <a:chOff x="-35089175" y="3919600"/>
            <a:chExt cx="222900" cy="291425"/>
          </a:xfrm>
        </p:grpSpPr>
        <p:sp>
          <p:nvSpPr>
            <p:cNvPr id="6753" name="Google Shape;6753;p6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9"/>
          <p:cNvGrpSpPr/>
          <p:nvPr/>
        </p:nvGrpSpPr>
        <p:grpSpPr>
          <a:xfrm>
            <a:off x="3987479" y="3056908"/>
            <a:ext cx="317785" cy="334489"/>
            <a:chOff x="-33277650" y="3226875"/>
            <a:chExt cx="277275" cy="291850"/>
          </a:xfrm>
        </p:grpSpPr>
        <p:sp>
          <p:nvSpPr>
            <p:cNvPr id="6756" name="Google Shape;6756;p6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69"/>
          <p:cNvGrpSpPr/>
          <p:nvPr/>
        </p:nvGrpSpPr>
        <p:grpSpPr>
          <a:xfrm>
            <a:off x="3979356" y="3473717"/>
            <a:ext cx="334031" cy="334031"/>
            <a:chOff x="-33286325" y="3586425"/>
            <a:chExt cx="291450" cy="291450"/>
          </a:xfrm>
        </p:grpSpPr>
        <p:sp>
          <p:nvSpPr>
            <p:cNvPr id="6764" name="Google Shape;6764;p6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9"/>
          <p:cNvGrpSpPr/>
          <p:nvPr/>
        </p:nvGrpSpPr>
        <p:grpSpPr>
          <a:xfrm>
            <a:off x="3979356" y="3884006"/>
            <a:ext cx="334031" cy="335836"/>
            <a:chOff x="-33286325" y="3944800"/>
            <a:chExt cx="291450" cy="293025"/>
          </a:xfrm>
        </p:grpSpPr>
        <p:sp>
          <p:nvSpPr>
            <p:cNvPr id="6770" name="Google Shape;6770;p6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69"/>
          <p:cNvGrpSpPr/>
          <p:nvPr/>
        </p:nvGrpSpPr>
        <p:grpSpPr>
          <a:xfrm>
            <a:off x="6090310" y="3055778"/>
            <a:ext cx="334031" cy="336753"/>
            <a:chOff x="-31452725" y="3191825"/>
            <a:chExt cx="291450" cy="293825"/>
          </a:xfrm>
        </p:grpSpPr>
        <p:sp>
          <p:nvSpPr>
            <p:cNvPr id="6775" name="Google Shape;6775;p6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69"/>
          <p:cNvGrpSpPr/>
          <p:nvPr/>
        </p:nvGrpSpPr>
        <p:grpSpPr>
          <a:xfrm>
            <a:off x="6089866" y="3473274"/>
            <a:ext cx="334919" cy="334919"/>
            <a:chOff x="-31452725" y="3551775"/>
            <a:chExt cx="292225" cy="292225"/>
          </a:xfrm>
        </p:grpSpPr>
        <p:sp>
          <p:nvSpPr>
            <p:cNvPr id="6780" name="Google Shape;6780;p6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69"/>
          <p:cNvGrpSpPr/>
          <p:nvPr/>
        </p:nvGrpSpPr>
        <p:grpSpPr>
          <a:xfrm>
            <a:off x="6088505" y="3883563"/>
            <a:ext cx="337641" cy="336724"/>
            <a:chOff x="-31455100" y="3909350"/>
            <a:chExt cx="294600" cy="293800"/>
          </a:xfrm>
        </p:grpSpPr>
        <p:sp>
          <p:nvSpPr>
            <p:cNvPr id="6785" name="Google Shape;6785;p6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9"/>
          <p:cNvGrpSpPr/>
          <p:nvPr/>
        </p:nvGrpSpPr>
        <p:grpSpPr>
          <a:xfrm>
            <a:off x="7355302" y="3884466"/>
            <a:ext cx="334031" cy="334919"/>
            <a:chOff x="-30345325" y="3918800"/>
            <a:chExt cx="291450" cy="292225"/>
          </a:xfrm>
        </p:grpSpPr>
        <p:sp>
          <p:nvSpPr>
            <p:cNvPr id="6788" name="Google Shape;6788;p6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69"/>
          <p:cNvGrpSpPr/>
          <p:nvPr/>
        </p:nvGrpSpPr>
        <p:grpSpPr>
          <a:xfrm>
            <a:off x="2305320" y="3057139"/>
            <a:ext cx="314146" cy="334031"/>
            <a:chOff x="-34755225" y="3202075"/>
            <a:chExt cx="274100" cy="291450"/>
          </a:xfrm>
        </p:grpSpPr>
        <p:sp>
          <p:nvSpPr>
            <p:cNvPr id="6794" name="Google Shape;6794;p6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69"/>
          <p:cNvGrpSpPr/>
          <p:nvPr/>
        </p:nvGrpSpPr>
        <p:grpSpPr>
          <a:xfrm>
            <a:off x="2295377" y="3473718"/>
            <a:ext cx="334031" cy="334031"/>
            <a:chOff x="-34763900" y="3561225"/>
            <a:chExt cx="291450" cy="291450"/>
          </a:xfrm>
        </p:grpSpPr>
        <p:sp>
          <p:nvSpPr>
            <p:cNvPr id="6802" name="Google Shape;6802;p6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5" name="Google Shape;6805;p69"/>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6" name="Google Shape;6806;p69"/>
          <p:cNvGrpSpPr/>
          <p:nvPr/>
        </p:nvGrpSpPr>
        <p:grpSpPr>
          <a:xfrm>
            <a:off x="4403025" y="3056693"/>
            <a:ext cx="334919" cy="334919"/>
            <a:chOff x="-32927950" y="3227275"/>
            <a:chExt cx="292225" cy="292225"/>
          </a:xfrm>
        </p:grpSpPr>
        <p:sp>
          <p:nvSpPr>
            <p:cNvPr id="6807" name="Google Shape;6807;p6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69"/>
          <p:cNvGrpSpPr/>
          <p:nvPr/>
        </p:nvGrpSpPr>
        <p:grpSpPr>
          <a:xfrm>
            <a:off x="4402567" y="3473717"/>
            <a:ext cx="335836" cy="334031"/>
            <a:chOff x="-32927950" y="3586425"/>
            <a:chExt cx="293025" cy="291450"/>
          </a:xfrm>
        </p:grpSpPr>
        <p:sp>
          <p:nvSpPr>
            <p:cNvPr id="6813" name="Google Shape;6813;p6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69"/>
          <p:cNvGrpSpPr/>
          <p:nvPr/>
        </p:nvGrpSpPr>
        <p:grpSpPr>
          <a:xfrm>
            <a:off x="4403025" y="3884006"/>
            <a:ext cx="334919" cy="335836"/>
            <a:chOff x="-32927950" y="3944800"/>
            <a:chExt cx="292225" cy="293025"/>
          </a:xfrm>
        </p:grpSpPr>
        <p:sp>
          <p:nvSpPr>
            <p:cNvPr id="6819" name="Google Shape;6819;p6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69"/>
          <p:cNvGrpSpPr/>
          <p:nvPr/>
        </p:nvGrpSpPr>
        <p:grpSpPr>
          <a:xfrm>
            <a:off x="6508199" y="3057025"/>
            <a:ext cx="334919" cy="334260"/>
            <a:chOff x="-31094350" y="3194000"/>
            <a:chExt cx="292225" cy="291650"/>
          </a:xfrm>
        </p:grpSpPr>
        <p:sp>
          <p:nvSpPr>
            <p:cNvPr id="6829" name="Google Shape;6829;p6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69"/>
          <p:cNvGrpSpPr/>
          <p:nvPr/>
        </p:nvGrpSpPr>
        <p:grpSpPr>
          <a:xfrm>
            <a:off x="6508644" y="3473460"/>
            <a:ext cx="334031" cy="334547"/>
            <a:chOff x="-31093575" y="3552550"/>
            <a:chExt cx="291450" cy="291900"/>
          </a:xfrm>
        </p:grpSpPr>
        <p:sp>
          <p:nvSpPr>
            <p:cNvPr id="6838" name="Google Shape;6838;p6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9"/>
          <p:cNvGrpSpPr/>
          <p:nvPr/>
        </p:nvGrpSpPr>
        <p:grpSpPr>
          <a:xfrm>
            <a:off x="6508644" y="3884924"/>
            <a:ext cx="334031" cy="334002"/>
            <a:chOff x="-31093575" y="3911725"/>
            <a:chExt cx="291450" cy="291425"/>
          </a:xfrm>
        </p:grpSpPr>
        <p:sp>
          <p:nvSpPr>
            <p:cNvPr id="6843" name="Google Shape;6843;p6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69"/>
          <p:cNvGrpSpPr/>
          <p:nvPr/>
        </p:nvGrpSpPr>
        <p:grpSpPr>
          <a:xfrm>
            <a:off x="7779039" y="3056695"/>
            <a:ext cx="336724" cy="334919"/>
            <a:chOff x="-29946000" y="3183175"/>
            <a:chExt cx="293800" cy="292225"/>
          </a:xfrm>
        </p:grpSpPr>
        <p:sp>
          <p:nvSpPr>
            <p:cNvPr id="6846" name="Google Shape;6846;p6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69"/>
          <p:cNvGrpSpPr/>
          <p:nvPr/>
        </p:nvGrpSpPr>
        <p:grpSpPr>
          <a:xfrm>
            <a:off x="2709198" y="3056895"/>
            <a:ext cx="338529" cy="334518"/>
            <a:chOff x="-34408675" y="3202075"/>
            <a:chExt cx="295375" cy="291875"/>
          </a:xfrm>
        </p:grpSpPr>
        <p:sp>
          <p:nvSpPr>
            <p:cNvPr id="6853" name="Google Shape;6853;p6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69"/>
          <p:cNvGrpSpPr/>
          <p:nvPr/>
        </p:nvGrpSpPr>
        <p:grpSpPr>
          <a:xfrm>
            <a:off x="2711003" y="3472486"/>
            <a:ext cx="334919" cy="336495"/>
            <a:chOff x="-34405525" y="3558075"/>
            <a:chExt cx="292225" cy="293600"/>
          </a:xfrm>
        </p:grpSpPr>
        <p:sp>
          <p:nvSpPr>
            <p:cNvPr id="6858" name="Google Shape;6858;p6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69"/>
          <p:cNvGrpSpPr/>
          <p:nvPr/>
        </p:nvGrpSpPr>
        <p:grpSpPr>
          <a:xfrm>
            <a:off x="2710544" y="3884924"/>
            <a:ext cx="335836" cy="334002"/>
            <a:chOff x="-34406325" y="3919600"/>
            <a:chExt cx="293025" cy="291425"/>
          </a:xfrm>
        </p:grpSpPr>
        <p:sp>
          <p:nvSpPr>
            <p:cNvPr id="6862" name="Google Shape;6862;p6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9" name="Google Shape;6869;p69"/>
          <p:cNvGrpSpPr/>
          <p:nvPr/>
        </p:nvGrpSpPr>
        <p:grpSpPr>
          <a:xfrm>
            <a:off x="4826694" y="3062553"/>
            <a:ext cx="334031" cy="323200"/>
            <a:chOff x="-32568800" y="3232000"/>
            <a:chExt cx="291450" cy="282000"/>
          </a:xfrm>
        </p:grpSpPr>
        <p:sp>
          <p:nvSpPr>
            <p:cNvPr id="6870" name="Google Shape;6870;p6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9"/>
          <p:cNvGrpSpPr/>
          <p:nvPr/>
        </p:nvGrpSpPr>
        <p:grpSpPr>
          <a:xfrm>
            <a:off x="4826250" y="3473717"/>
            <a:ext cx="334919" cy="334031"/>
            <a:chOff x="-32569575" y="3586425"/>
            <a:chExt cx="292225" cy="291450"/>
          </a:xfrm>
        </p:grpSpPr>
        <p:sp>
          <p:nvSpPr>
            <p:cNvPr id="6873" name="Google Shape;6873;p6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69"/>
          <p:cNvGrpSpPr/>
          <p:nvPr/>
        </p:nvGrpSpPr>
        <p:grpSpPr>
          <a:xfrm>
            <a:off x="4817669" y="3884579"/>
            <a:ext cx="352082" cy="334690"/>
            <a:chOff x="-32576675" y="3944600"/>
            <a:chExt cx="307200" cy="292025"/>
          </a:xfrm>
        </p:grpSpPr>
        <p:sp>
          <p:nvSpPr>
            <p:cNvPr id="6876" name="Google Shape;6876;p6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8" name="Google Shape;6878;p69"/>
          <p:cNvGrpSpPr/>
          <p:nvPr/>
        </p:nvGrpSpPr>
        <p:grpSpPr>
          <a:xfrm>
            <a:off x="6938122" y="3056695"/>
            <a:ext cx="334919" cy="334919"/>
            <a:chOff x="-30735200" y="3192625"/>
            <a:chExt cx="292225" cy="292225"/>
          </a:xfrm>
        </p:grpSpPr>
        <p:sp>
          <p:nvSpPr>
            <p:cNvPr id="6879" name="Google Shape;6879;p6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69"/>
          <p:cNvGrpSpPr/>
          <p:nvPr/>
        </p:nvGrpSpPr>
        <p:grpSpPr>
          <a:xfrm>
            <a:off x="6938122" y="3474019"/>
            <a:ext cx="334919" cy="333429"/>
            <a:chOff x="-30735200" y="3552550"/>
            <a:chExt cx="292225" cy="290925"/>
          </a:xfrm>
        </p:grpSpPr>
        <p:sp>
          <p:nvSpPr>
            <p:cNvPr id="6887" name="Google Shape;6887;p6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69"/>
          <p:cNvGrpSpPr/>
          <p:nvPr/>
        </p:nvGrpSpPr>
        <p:grpSpPr>
          <a:xfrm>
            <a:off x="6938122" y="3884910"/>
            <a:ext cx="334919" cy="334031"/>
            <a:chOff x="-30735200" y="3910925"/>
            <a:chExt cx="292225" cy="291450"/>
          </a:xfrm>
        </p:grpSpPr>
        <p:sp>
          <p:nvSpPr>
            <p:cNvPr id="6890" name="Google Shape;6890;p6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2" name="Google Shape;6892;p69"/>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3" name="Google Shape;6893;p69"/>
          <p:cNvGrpSpPr/>
          <p:nvPr/>
        </p:nvGrpSpPr>
        <p:grpSpPr>
          <a:xfrm>
            <a:off x="7360282" y="1678487"/>
            <a:ext cx="329539" cy="328617"/>
            <a:chOff x="2821450" y="2957850"/>
            <a:chExt cx="259275" cy="258550"/>
          </a:xfrm>
        </p:grpSpPr>
        <p:sp>
          <p:nvSpPr>
            <p:cNvPr id="6894" name="Google Shape;6894;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00"/>
        <p:cNvGrpSpPr/>
        <p:nvPr/>
      </p:nvGrpSpPr>
      <p:grpSpPr>
        <a:xfrm>
          <a:off x="0" y="0"/>
          <a:ext cx="0" cy="0"/>
          <a:chOff x="0" y="0"/>
          <a:chExt cx="0" cy="0"/>
        </a:xfrm>
      </p:grpSpPr>
      <p:sp>
        <p:nvSpPr>
          <p:cNvPr id="6901" name="Google Shape;6901;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6902" name="Google Shape;6902;p70"/>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3" name="Google Shape;6903;p70"/>
          <p:cNvGrpSpPr/>
          <p:nvPr/>
        </p:nvGrpSpPr>
        <p:grpSpPr>
          <a:xfrm>
            <a:off x="1022516" y="2111640"/>
            <a:ext cx="334886" cy="335791"/>
            <a:chOff x="-28467625" y="2331750"/>
            <a:chExt cx="296150" cy="296950"/>
          </a:xfrm>
        </p:grpSpPr>
        <p:sp>
          <p:nvSpPr>
            <p:cNvPr id="6904" name="Google Shape;6904;p70"/>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70"/>
          <p:cNvGrpSpPr/>
          <p:nvPr/>
        </p:nvGrpSpPr>
        <p:grpSpPr>
          <a:xfrm>
            <a:off x="1035873" y="2530673"/>
            <a:ext cx="308171" cy="332257"/>
            <a:chOff x="-28461325" y="2701925"/>
            <a:chExt cx="272525" cy="293825"/>
          </a:xfrm>
        </p:grpSpPr>
        <p:sp>
          <p:nvSpPr>
            <p:cNvPr id="6907" name="Google Shape;6907;p70"/>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70"/>
          <p:cNvGrpSpPr/>
          <p:nvPr/>
        </p:nvGrpSpPr>
        <p:grpSpPr>
          <a:xfrm>
            <a:off x="3139340" y="1749163"/>
            <a:ext cx="334886" cy="214654"/>
            <a:chOff x="-26585200" y="2025375"/>
            <a:chExt cx="296150" cy="189825"/>
          </a:xfrm>
        </p:grpSpPr>
        <p:sp>
          <p:nvSpPr>
            <p:cNvPr id="6911" name="Google Shape;6911;p70"/>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0"/>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0"/>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70"/>
          <p:cNvGrpSpPr/>
          <p:nvPr/>
        </p:nvGrpSpPr>
        <p:grpSpPr>
          <a:xfrm>
            <a:off x="3139779" y="2112531"/>
            <a:ext cx="334010" cy="334010"/>
            <a:chOff x="-26584425" y="2340425"/>
            <a:chExt cx="295375" cy="295375"/>
          </a:xfrm>
        </p:grpSpPr>
        <p:sp>
          <p:nvSpPr>
            <p:cNvPr id="6917" name="Google Shape;6917;p70"/>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70"/>
          <p:cNvGrpSpPr/>
          <p:nvPr/>
        </p:nvGrpSpPr>
        <p:grpSpPr>
          <a:xfrm>
            <a:off x="3134888" y="2529683"/>
            <a:ext cx="343791" cy="334236"/>
            <a:chOff x="-26585200" y="2710400"/>
            <a:chExt cx="304025" cy="295575"/>
          </a:xfrm>
        </p:grpSpPr>
        <p:sp>
          <p:nvSpPr>
            <p:cNvPr id="6923" name="Google Shape;6923;p70"/>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70"/>
          <p:cNvGrpSpPr/>
          <p:nvPr/>
        </p:nvGrpSpPr>
        <p:grpSpPr>
          <a:xfrm>
            <a:off x="5239477" y="1689471"/>
            <a:ext cx="334915" cy="334038"/>
            <a:chOff x="-24709875" y="1970225"/>
            <a:chExt cx="296175" cy="295400"/>
          </a:xfrm>
        </p:grpSpPr>
        <p:sp>
          <p:nvSpPr>
            <p:cNvPr id="6936" name="Google Shape;6936;p70"/>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70"/>
          <p:cNvGrpSpPr/>
          <p:nvPr/>
        </p:nvGrpSpPr>
        <p:grpSpPr>
          <a:xfrm>
            <a:off x="5269754" y="2112093"/>
            <a:ext cx="274360" cy="334886"/>
            <a:chOff x="-24683100" y="2340425"/>
            <a:chExt cx="242625" cy="296150"/>
          </a:xfrm>
        </p:grpSpPr>
        <p:sp>
          <p:nvSpPr>
            <p:cNvPr id="6939" name="Google Shape;6939;p70"/>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3" name="Google Shape;6943;p70"/>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4" name="Google Shape;6944;p70"/>
          <p:cNvGrpSpPr/>
          <p:nvPr/>
        </p:nvGrpSpPr>
        <p:grpSpPr>
          <a:xfrm>
            <a:off x="7356246" y="1689471"/>
            <a:ext cx="341134" cy="334038"/>
            <a:chOff x="-22881800" y="1971800"/>
            <a:chExt cx="301675" cy="295400"/>
          </a:xfrm>
        </p:grpSpPr>
        <p:sp>
          <p:nvSpPr>
            <p:cNvPr id="6945" name="Google Shape;6945;p70"/>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1" name="Google Shape;6951;p70"/>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3" name="Google Shape;6953;p70"/>
          <p:cNvGrpSpPr/>
          <p:nvPr/>
        </p:nvGrpSpPr>
        <p:grpSpPr>
          <a:xfrm>
            <a:off x="1498540" y="2529344"/>
            <a:ext cx="215559" cy="334915"/>
            <a:chOff x="-28043900" y="2701925"/>
            <a:chExt cx="190625" cy="296175"/>
          </a:xfrm>
        </p:grpSpPr>
        <p:sp>
          <p:nvSpPr>
            <p:cNvPr id="6954" name="Google Shape;6954;p70"/>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70"/>
          <p:cNvGrpSpPr/>
          <p:nvPr/>
        </p:nvGrpSpPr>
        <p:grpSpPr>
          <a:xfrm>
            <a:off x="3553468" y="1689485"/>
            <a:ext cx="334915" cy="334010"/>
            <a:chOff x="-26215025" y="1971025"/>
            <a:chExt cx="296175" cy="295375"/>
          </a:xfrm>
        </p:grpSpPr>
        <p:sp>
          <p:nvSpPr>
            <p:cNvPr id="6960" name="Google Shape;6960;p70"/>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0"/>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0"/>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3553015" y="2112969"/>
            <a:ext cx="335819" cy="333134"/>
            <a:chOff x="-26215825" y="2341200"/>
            <a:chExt cx="296975" cy="294600"/>
          </a:xfrm>
        </p:grpSpPr>
        <p:sp>
          <p:nvSpPr>
            <p:cNvPr id="6969" name="Google Shape;6969;p70"/>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3583307" y="2529796"/>
            <a:ext cx="275237" cy="334010"/>
            <a:chOff x="-26179575" y="2710600"/>
            <a:chExt cx="243400" cy="295375"/>
          </a:xfrm>
        </p:grpSpPr>
        <p:sp>
          <p:nvSpPr>
            <p:cNvPr id="6972" name="Google Shape;6972;p70"/>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0"/>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70"/>
          <p:cNvGrpSpPr/>
          <p:nvPr/>
        </p:nvGrpSpPr>
        <p:grpSpPr>
          <a:xfrm>
            <a:off x="5672692" y="1689485"/>
            <a:ext cx="318886" cy="334010"/>
            <a:chOff x="-24328675" y="1971025"/>
            <a:chExt cx="282000" cy="295375"/>
          </a:xfrm>
        </p:grpSpPr>
        <p:sp>
          <p:nvSpPr>
            <p:cNvPr id="6976" name="Google Shape;6976;p70"/>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0"/>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70"/>
          <p:cNvGrpSpPr/>
          <p:nvPr/>
        </p:nvGrpSpPr>
        <p:grpSpPr>
          <a:xfrm>
            <a:off x="5674926" y="2112531"/>
            <a:ext cx="314419" cy="334010"/>
            <a:chOff x="-24330250" y="2340425"/>
            <a:chExt cx="278050" cy="295375"/>
          </a:xfrm>
        </p:grpSpPr>
        <p:sp>
          <p:nvSpPr>
            <p:cNvPr id="6979" name="Google Shape;6979;p70"/>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0"/>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0"/>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0"/>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0"/>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70"/>
          <p:cNvGrpSpPr/>
          <p:nvPr/>
        </p:nvGrpSpPr>
        <p:grpSpPr>
          <a:xfrm>
            <a:off x="5665130" y="2529796"/>
            <a:ext cx="334010" cy="334010"/>
            <a:chOff x="-24338900" y="2710600"/>
            <a:chExt cx="295375" cy="295375"/>
          </a:xfrm>
        </p:grpSpPr>
        <p:sp>
          <p:nvSpPr>
            <p:cNvPr id="6987" name="Google Shape;6987;p70"/>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70"/>
          <p:cNvGrpSpPr/>
          <p:nvPr/>
        </p:nvGrpSpPr>
        <p:grpSpPr>
          <a:xfrm>
            <a:off x="7358918" y="2113096"/>
            <a:ext cx="335791" cy="332879"/>
            <a:chOff x="-22859750" y="2335900"/>
            <a:chExt cx="296950" cy="294375"/>
          </a:xfrm>
        </p:grpSpPr>
        <p:sp>
          <p:nvSpPr>
            <p:cNvPr id="6990" name="Google Shape;6990;p70"/>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0"/>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70"/>
          <p:cNvGrpSpPr/>
          <p:nvPr/>
        </p:nvGrpSpPr>
        <p:grpSpPr>
          <a:xfrm>
            <a:off x="1882340" y="1689470"/>
            <a:ext cx="294828" cy="334038"/>
            <a:chOff x="-27710725" y="1959200"/>
            <a:chExt cx="260725" cy="295400"/>
          </a:xfrm>
        </p:grpSpPr>
        <p:sp>
          <p:nvSpPr>
            <p:cNvPr id="6994" name="Google Shape;6994;p70"/>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0"/>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70"/>
          <p:cNvGrpSpPr/>
          <p:nvPr/>
        </p:nvGrpSpPr>
        <p:grpSpPr>
          <a:xfrm>
            <a:off x="1861406" y="2170414"/>
            <a:ext cx="336696" cy="218244"/>
            <a:chOff x="-27728850" y="2382950"/>
            <a:chExt cx="297750" cy="193000"/>
          </a:xfrm>
        </p:grpSpPr>
        <p:sp>
          <p:nvSpPr>
            <p:cNvPr id="6997" name="Google Shape;6997;p70"/>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0" name="Google Shape;7000;p70"/>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2" name="Google Shape;7002;p70"/>
          <p:cNvGrpSpPr/>
          <p:nvPr/>
        </p:nvGrpSpPr>
        <p:grpSpPr>
          <a:xfrm>
            <a:off x="3971638" y="2121436"/>
            <a:ext cx="334915" cy="316200"/>
            <a:chOff x="-25844850" y="2357750"/>
            <a:chExt cx="296175" cy="279625"/>
          </a:xfrm>
        </p:grpSpPr>
        <p:sp>
          <p:nvSpPr>
            <p:cNvPr id="7003" name="Google Shape;7003;p70"/>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0"/>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0"/>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0"/>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9" name="Google Shape;7009;p70"/>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0" name="Google Shape;7010;p70"/>
          <p:cNvGrpSpPr/>
          <p:nvPr/>
        </p:nvGrpSpPr>
        <p:grpSpPr>
          <a:xfrm>
            <a:off x="6145995" y="1689471"/>
            <a:ext cx="216463" cy="334038"/>
            <a:chOff x="-23917525" y="1970225"/>
            <a:chExt cx="191425" cy="295400"/>
          </a:xfrm>
        </p:grpSpPr>
        <p:sp>
          <p:nvSpPr>
            <p:cNvPr id="7011" name="Google Shape;7011;p70"/>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70"/>
          <p:cNvGrpSpPr/>
          <p:nvPr/>
        </p:nvGrpSpPr>
        <p:grpSpPr>
          <a:xfrm>
            <a:off x="6103703" y="2112093"/>
            <a:ext cx="301047" cy="334886"/>
            <a:chOff x="-23952175" y="2340425"/>
            <a:chExt cx="266225" cy="296150"/>
          </a:xfrm>
        </p:grpSpPr>
        <p:sp>
          <p:nvSpPr>
            <p:cNvPr id="7015" name="Google Shape;7015;p70"/>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7" name="Google Shape;7017;p70"/>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8" name="Google Shape;7018;p70"/>
          <p:cNvGrpSpPr/>
          <p:nvPr/>
        </p:nvGrpSpPr>
        <p:grpSpPr>
          <a:xfrm>
            <a:off x="7413691" y="2528453"/>
            <a:ext cx="226245" cy="336696"/>
            <a:chOff x="-22811700" y="2700350"/>
            <a:chExt cx="200075" cy="297750"/>
          </a:xfrm>
        </p:grpSpPr>
        <p:sp>
          <p:nvSpPr>
            <p:cNvPr id="7019" name="Google Shape;7019;p70"/>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0"/>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0"/>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2" name="Google Shape;7022;p70"/>
          <p:cNvGrpSpPr/>
          <p:nvPr/>
        </p:nvGrpSpPr>
        <p:grpSpPr>
          <a:xfrm>
            <a:off x="2286183" y="1689032"/>
            <a:ext cx="335791" cy="334915"/>
            <a:chOff x="-27358650" y="1961575"/>
            <a:chExt cx="296950" cy="296175"/>
          </a:xfrm>
        </p:grpSpPr>
        <p:sp>
          <p:nvSpPr>
            <p:cNvPr id="7023" name="Google Shape;7023;p70"/>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5" name="Google Shape;7025;p70"/>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0"/>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8" name="Google Shape;7028;p70"/>
          <p:cNvGrpSpPr/>
          <p:nvPr/>
        </p:nvGrpSpPr>
        <p:grpSpPr>
          <a:xfrm>
            <a:off x="4399008" y="2122327"/>
            <a:ext cx="337572" cy="314419"/>
            <a:chOff x="-25477800" y="2357750"/>
            <a:chExt cx="298525" cy="278050"/>
          </a:xfrm>
        </p:grpSpPr>
        <p:sp>
          <p:nvSpPr>
            <p:cNvPr id="7029" name="Google Shape;7029;p70"/>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2" name="Google Shape;7032;p70"/>
          <p:cNvGrpSpPr/>
          <p:nvPr/>
        </p:nvGrpSpPr>
        <p:grpSpPr>
          <a:xfrm>
            <a:off x="6512437" y="1689485"/>
            <a:ext cx="334915" cy="334010"/>
            <a:chOff x="-23599325" y="1971025"/>
            <a:chExt cx="296175" cy="295375"/>
          </a:xfrm>
        </p:grpSpPr>
        <p:sp>
          <p:nvSpPr>
            <p:cNvPr id="7033" name="Google Shape;7033;p70"/>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0"/>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5" name="Google Shape;7035;p70"/>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8" name="Google Shape;7038;p70"/>
          <p:cNvGrpSpPr/>
          <p:nvPr/>
        </p:nvGrpSpPr>
        <p:grpSpPr>
          <a:xfrm>
            <a:off x="2705151" y="1689145"/>
            <a:ext cx="341134" cy="334689"/>
            <a:chOff x="-26993200" y="1961775"/>
            <a:chExt cx="301675" cy="295975"/>
          </a:xfrm>
        </p:grpSpPr>
        <p:sp>
          <p:nvSpPr>
            <p:cNvPr id="7039" name="Google Shape;7039;p70"/>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0"/>
          <p:cNvGrpSpPr/>
          <p:nvPr/>
        </p:nvGrpSpPr>
        <p:grpSpPr>
          <a:xfrm>
            <a:off x="2728756" y="2112531"/>
            <a:ext cx="293923" cy="334010"/>
            <a:chOff x="-26970350" y="2332550"/>
            <a:chExt cx="259925" cy="295375"/>
          </a:xfrm>
        </p:grpSpPr>
        <p:sp>
          <p:nvSpPr>
            <p:cNvPr id="7043" name="Google Shape;7043;p70"/>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0"/>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70"/>
          <p:cNvGrpSpPr/>
          <p:nvPr/>
        </p:nvGrpSpPr>
        <p:grpSpPr>
          <a:xfrm>
            <a:off x="2709165" y="2559635"/>
            <a:ext cx="333105" cy="274332"/>
            <a:chOff x="-26986100" y="2735800"/>
            <a:chExt cx="294575" cy="242600"/>
          </a:xfrm>
        </p:grpSpPr>
        <p:sp>
          <p:nvSpPr>
            <p:cNvPr id="7046" name="Google Shape;7046;p70"/>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9" name="Google Shape;7049;p70"/>
          <p:cNvGrpSpPr/>
          <p:nvPr/>
        </p:nvGrpSpPr>
        <p:grpSpPr>
          <a:xfrm>
            <a:off x="4817616" y="2112093"/>
            <a:ext cx="334010" cy="334886"/>
            <a:chOff x="-25104475" y="2340425"/>
            <a:chExt cx="295375" cy="296150"/>
          </a:xfrm>
        </p:grpSpPr>
        <p:sp>
          <p:nvSpPr>
            <p:cNvPr id="7050" name="Google Shape;7050;p70"/>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9" name="Google Shape;7059;p70"/>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0" name="Google Shape;7060;p70"/>
          <p:cNvGrpSpPr/>
          <p:nvPr/>
        </p:nvGrpSpPr>
        <p:grpSpPr>
          <a:xfrm>
            <a:off x="6935871" y="1689032"/>
            <a:ext cx="335791" cy="334915"/>
            <a:chOff x="-23229925" y="1970225"/>
            <a:chExt cx="296950" cy="296175"/>
          </a:xfrm>
        </p:grpSpPr>
        <p:sp>
          <p:nvSpPr>
            <p:cNvPr id="7061" name="Google Shape;7061;p70"/>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70"/>
          <p:cNvGrpSpPr/>
          <p:nvPr/>
        </p:nvGrpSpPr>
        <p:grpSpPr>
          <a:xfrm>
            <a:off x="6975944" y="2111641"/>
            <a:ext cx="255646" cy="335791"/>
            <a:chOff x="-23177950" y="2340425"/>
            <a:chExt cx="226075" cy="296950"/>
          </a:xfrm>
        </p:grpSpPr>
        <p:sp>
          <p:nvSpPr>
            <p:cNvPr id="7066" name="Google Shape;7066;p70"/>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0"/>
          <p:cNvGrpSpPr/>
          <p:nvPr/>
        </p:nvGrpSpPr>
        <p:grpSpPr>
          <a:xfrm>
            <a:off x="6936309" y="2529344"/>
            <a:ext cx="334915" cy="334915"/>
            <a:chOff x="-23229150" y="2710600"/>
            <a:chExt cx="296175" cy="296175"/>
          </a:xfrm>
        </p:grpSpPr>
        <p:sp>
          <p:nvSpPr>
            <p:cNvPr id="7069" name="Google Shape;7069;p70"/>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1" name="Google Shape;7071;p70"/>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2" name="Google Shape;7072;p70"/>
          <p:cNvGrpSpPr/>
          <p:nvPr/>
        </p:nvGrpSpPr>
        <p:grpSpPr>
          <a:xfrm>
            <a:off x="1021159" y="3058276"/>
            <a:ext cx="337600" cy="293047"/>
            <a:chOff x="-28462125" y="3199700"/>
            <a:chExt cx="298550" cy="259150"/>
          </a:xfrm>
        </p:grpSpPr>
        <p:sp>
          <p:nvSpPr>
            <p:cNvPr id="7073" name="Google Shape;7073;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70"/>
          <p:cNvGrpSpPr/>
          <p:nvPr/>
        </p:nvGrpSpPr>
        <p:grpSpPr>
          <a:xfrm>
            <a:off x="1022064" y="3449815"/>
            <a:ext cx="335791" cy="334915"/>
            <a:chOff x="-28461325" y="3545475"/>
            <a:chExt cx="296950" cy="296175"/>
          </a:xfrm>
        </p:grpSpPr>
        <p:sp>
          <p:nvSpPr>
            <p:cNvPr id="7077" name="Google Shape;7077;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70"/>
          <p:cNvGrpSpPr/>
          <p:nvPr/>
        </p:nvGrpSpPr>
        <p:grpSpPr>
          <a:xfrm>
            <a:off x="1018487" y="3884028"/>
            <a:ext cx="342943" cy="334886"/>
            <a:chOff x="-28463700" y="3914875"/>
            <a:chExt cx="303275" cy="296150"/>
          </a:xfrm>
        </p:grpSpPr>
        <p:sp>
          <p:nvSpPr>
            <p:cNvPr id="7084" name="Google Shape;7084;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70"/>
          <p:cNvGrpSpPr/>
          <p:nvPr/>
        </p:nvGrpSpPr>
        <p:grpSpPr>
          <a:xfrm>
            <a:off x="3139779" y="3097020"/>
            <a:ext cx="334010" cy="215559"/>
            <a:chOff x="-26573400" y="3224125"/>
            <a:chExt cx="295375" cy="190625"/>
          </a:xfrm>
        </p:grpSpPr>
        <p:sp>
          <p:nvSpPr>
            <p:cNvPr id="7087" name="Google Shape;7087;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70"/>
          <p:cNvGrpSpPr/>
          <p:nvPr/>
        </p:nvGrpSpPr>
        <p:grpSpPr>
          <a:xfrm>
            <a:off x="3139779" y="3450254"/>
            <a:ext cx="334010" cy="334038"/>
            <a:chOff x="-26573400" y="3546250"/>
            <a:chExt cx="295375" cy="295400"/>
          </a:xfrm>
        </p:grpSpPr>
        <p:sp>
          <p:nvSpPr>
            <p:cNvPr id="7090" name="Google Shape;7090;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70"/>
          <p:cNvGrpSpPr/>
          <p:nvPr/>
        </p:nvGrpSpPr>
        <p:grpSpPr>
          <a:xfrm>
            <a:off x="3128655" y="3884339"/>
            <a:ext cx="356259" cy="334264"/>
            <a:chOff x="-26583625" y="3917025"/>
            <a:chExt cx="315050" cy="295600"/>
          </a:xfrm>
        </p:grpSpPr>
        <p:sp>
          <p:nvSpPr>
            <p:cNvPr id="7096" name="Google Shape;7096;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0" name="Google Shape;7100;p70"/>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1" name="Google Shape;7101;p70"/>
          <p:cNvGrpSpPr/>
          <p:nvPr/>
        </p:nvGrpSpPr>
        <p:grpSpPr>
          <a:xfrm>
            <a:off x="5269754" y="3449815"/>
            <a:ext cx="274360" cy="334915"/>
            <a:chOff x="-24694925" y="3518700"/>
            <a:chExt cx="242625" cy="296175"/>
          </a:xfrm>
        </p:grpSpPr>
        <p:sp>
          <p:nvSpPr>
            <p:cNvPr id="7102" name="Google Shape;7102;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70"/>
          <p:cNvGrpSpPr/>
          <p:nvPr/>
        </p:nvGrpSpPr>
        <p:grpSpPr>
          <a:xfrm>
            <a:off x="5269315" y="3884014"/>
            <a:ext cx="275237" cy="334915"/>
            <a:chOff x="-24709100" y="3888875"/>
            <a:chExt cx="243400" cy="296175"/>
          </a:xfrm>
        </p:grpSpPr>
        <p:sp>
          <p:nvSpPr>
            <p:cNvPr id="7107" name="Google Shape;7107;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70"/>
          <p:cNvGrpSpPr/>
          <p:nvPr/>
        </p:nvGrpSpPr>
        <p:grpSpPr>
          <a:xfrm>
            <a:off x="7357589" y="3038896"/>
            <a:ext cx="338448" cy="331805"/>
            <a:chOff x="-22863675" y="3131775"/>
            <a:chExt cx="299300" cy="293425"/>
          </a:xfrm>
        </p:grpSpPr>
        <p:sp>
          <p:nvSpPr>
            <p:cNvPr id="7111" name="Google Shape;7111;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0"/>
          <p:cNvGrpSpPr/>
          <p:nvPr/>
        </p:nvGrpSpPr>
        <p:grpSpPr>
          <a:xfrm>
            <a:off x="1458906" y="3037356"/>
            <a:ext cx="294828" cy="334886"/>
            <a:chOff x="-28069875" y="3175300"/>
            <a:chExt cx="260725" cy="296150"/>
          </a:xfrm>
        </p:grpSpPr>
        <p:sp>
          <p:nvSpPr>
            <p:cNvPr id="7115" name="Google Shape;7115;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4" name="Google Shape;7124;p70"/>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5" name="Google Shape;7125;p70"/>
          <p:cNvGrpSpPr/>
          <p:nvPr/>
        </p:nvGrpSpPr>
        <p:grpSpPr>
          <a:xfrm>
            <a:off x="1498088" y="3884467"/>
            <a:ext cx="216463" cy="334010"/>
            <a:chOff x="-28032075" y="3916450"/>
            <a:chExt cx="191425" cy="295375"/>
          </a:xfrm>
        </p:grpSpPr>
        <p:sp>
          <p:nvSpPr>
            <p:cNvPr id="7126" name="Google Shape;7126;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70"/>
          <p:cNvGrpSpPr/>
          <p:nvPr/>
        </p:nvGrpSpPr>
        <p:grpSpPr>
          <a:xfrm>
            <a:off x="3553468" y="3037342"/>
            <a:ext cx="334915" cy="334915"/>
            <a:chOff x="-26201650" y="3176075"/>
            <a:chExt cx="296175" cy="296175"/>
          </a:xfrm>
        </p:grpSpPr>
        <p:sp>
          <p:nvSpPr>
            <p:cNvPr id="7130" name="Google Shape;7130;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70"/>
          <p:cNvGrpSpPr/>
          <p:nvPr/>
        </p:nvGrpSpPr>
        <p:grpSpPr>
          <a:xfrm>
            <a:off x="3553016" y="3450268"/>
            <a:ext cx="335819" cy="334010"/>
            <a:chOff x="-26204800" y="3547050"/>
            <a:chExt cx="296975" cy="295375"/>
          </a:xfrm>
        </p:grpSpPr>
        <p:sp>
          <p:nvSpPr>
            <p:cNvPr id="7133" name="Google Shape;7133;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70"/>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6" name="Google Shape;7136;p70"/>
          <p:cNvGrpSpPr/>
          <p:nvPr/>
        </p:nvGrpSpPr>
        <p:grpSpPr>
          <a:xfrm>
            <a:off x="5668240" y="3037342"/>
            <a:ext cx="327791" cy="334915"/>
            <a:chOff x="-24353875" y="3147725"/>
            <a:chExt cx="289875" cy="296175"/>
          </a:xfrm>
        </p:grpSpPr>
        <p:sp>
          <p:nvSpPr>
            <p:cNvPr id="7137" name="Google Shape;7137;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70"/>
          <p:cNvGrpSpPr/>
          <p:nvPr/>
        </p:nvGrpSpPr>
        <p:grpSpPr>
          <a:xfrm>
            <a:off x="5675816" y="3450253"/>
            <a:ext cx="312638" cy="334038"/>
            <a:chOff x="-24344425" y="3519475"/>
            <a:chExt cx="276475" cy="295400"/>
          </a:xfrm>
        </p:grpSpPr>
        <p:sp>
          <p:nvSpPr>
            <p:cNvPr id="7140" name="Google Shape;7140;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70"/>
          <p:cNvGrpSpPr/>
          <p:nvPr/>
        </p:nvGrpSpPr>
        <p:grpSpPr>
          <a:xfrm>
            <a:off x="5666020" y="3886247"/>
            <a:ext cx="332229" cy="330448"/>
            <a:chOff x="-24353075" y="3891250"/>
            <a:chExt cx="293800" cy="292225"/>
          </a:xfrm>
        </p:grpSpPr>
        <p:sp>
          <p:nvSpPr>
            <p:cNvPr id="7143" name="Google Shape;7143;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70"/>
          <p:cNvGrpSpPr/>
          <p:nvPr/>
        </p:nvGrpSpPr>
        <p:grpSpPr>
          <a:xfrm>
            <a:off x="7358918" y="3450465"/>
            <a:ext cx="335791" cy="333614"/>
            <a:chOff x="-22845575" y="3504075"/>
            <a:chExt cx="296950" cy="295025"/>
          </a:xfrm>
        </p:grpSpPr>
        <p:sp>
          <p:nvSpPr>
            <p:cNvPr id="7146" name="Google Shape;7146;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70"/>
          <p:cNvGrpSpPr/>
          <p:nvPr/>
        </p:nvGrpSpPr>
        <p:grpSpPr>
          <a:xfrm>
            <a:off x="1887683" y="3037794"/>
            <a:ext cx="284142" cy="334010"/>
            <a:chOff x="-27691025" y="3175300"/>
            <a:chExt cx="251275" cy="295375"/>
          </a:xfrm>
        </p:grpSpPr>
        <p:sp>
          <p:nvSpPr>
            <p:cNvPr id="7149" name="Google Shape;7149;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0"/>
          <p:cNvGrpSpPr/>
          <p:nvPr/>
        </p:nvGrpSpPr>
        <p:grpSpPr>
          <a:xfrm>
            <a:off x="1861406" y="3509055"/>
            <a:ext cx="336696" cy="216435"/>
            <a:chOff x="-27721750" y="3598250"/>
            <a:chExt cx="297750" cy="191400"/>
          </a:xfrm>
        </p:grpSpPr>
        <p:sp>
          <p:nvSpPr>
            <p:cNvPr id="7154" name="Google Shape;7154;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0"/>
          <p:cNvGrpSpPr/>
          <p:nvPr/>
        </p:nvGrpSpPr>
        <p:grpSpPr>
          <a:xfrm>
            <a:off x="1862735" y="3889640"/>
            <a:ext cx="334038" cy="323663"/>
            <a:chOff x="-27719400" y="3925600"/>
            <a:chExt cx="295400" cy="286225"/>
          </a:xfrm>
        </p:grpSpPr>
        <p:sp>
          <p:nvSpPr>
            <p:cNvPr id="7157" name="Google Shape;7157;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70"/>
          <p:cNvGrpSpPr/>
          <p:nvPr/>
        </p:nvGrpSpPr>
        <p:grpSpPr>
          <a:xfrm>
            <a:off x="3971200" y="3036904"/>
            <a:ext cx="335791" cy="335791"/>
            <a:chOff x="-25834600" y="3176875"/>
            <a:chExt cx="296950" cy="296950"/>
          </a:xfrm>
        </p:grpSpPr>
        <p:sp>
          <p:nvSpPr>
            <p:cNvPr id="7160" name="Google Shape;7160;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0"/>
          <p:cNvGrpSpPr/>
          <p:nvPr/>
        </p:nvGrpSpPr>
        <p:grpSpPr>
          <a:xfrm>
            <a:off x="3971200" y="3460064"/>
            <a:ext cx="335791" cy="314419"/>
            <a:chOff x="-25834600" y="3564375"/>
            <a:chExt cx="296950" cy="278050"/>
          </a:xfrm>
        </p:grpSpPr>
        <p:sp>
          <p:nvSpPr>
            <p:cNvPr id="7166" name="Google Shape;7166;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70"/>
          <p:cNvGrpSpPr/>
          <p:nvPr/>
        </p:nvGrpSpPr>
        <p:grpSpPr>
          <a:xfrm>
            <a:off x="3969419" y="3884127"/>
            <a:ext cx="339353" cy="334689"/>
            <a:chOff x="-25834600" y="3915850"/>
            <a:chExt cx="300100" cy="295975"/>
          </a:xfrm>
        </p:grpSpPr>
        <p:sp>
          <p:nvSpPr>
            <p:cNvPr id="7175" name="Google Shape;7175;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70"/>
          <p:cNvGrpSpPr/>
          <p:nvPr/>
        </p:nvGrpSpPr>
        <p:grpSpPr>
          <a:xfrm>
            <a:off x="6145557" y="3038218"/>
            <a:ext cx="217340" cy="333162"/>
            <a:chOff x="-23930925" y="3149300"/>
            <a:chExt cx="192200" cy="294625"/>
          </a:xfrm>
        </p:grpSpPr>
        <p:sp>
          <p:nvSpPr>
            <p:cNvPr id="7179" name="Google Shape;7179;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70"/>
          <p:cNvGrpSpPr/>
          <p:nvPr/>
        </p:nvGrpSpPr>
        <p:grpSpPr>
          <a:xfrm>
            <a:off x="6104579" y="3450253"/>
            <a:ext cx="299294" cy="334038"/>
            <a:chOff x="-23962425" y="3519475"/>
            <a:chExt cx="264675" cy="295400"/>
          </a:xfrm>
        </p:grpSpPr>
        <p:sp>
          <p:nvSpPr>
            <p:cNvPr id="7184" name="Google Shape;7184;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6" name="Google Shape;7186;p70"/>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7" name="Google Shape;7187;p70"/>
          <p:cNvGrpSpPr/>
          <p:nvPr/>
        </p:nvGrpSpPr>
        <p:grpSpPr>
          <a:xfrm>
            <a:off x="7413239" y="3884466"/>
            <a:ext cx="227149" cy="334010"/>
            <a:chOff x="-22788075" y="3904625"/>
            <a:chExt cx="200875" cy="295375"/>
          </a:xfrm>
        </p:grpSpPr>
        <p:sp>
          <p:nvSpPr>
            <p:cNvPr id="7188" name="Google Shape;7188;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70"/>
          <p:cNvGrpSpPr/>
          <p:nvPr/>
        </p:nvGrpSpPr>
        <p:grpSpPr>
          <a:xfrm>
            <a:off x="2285731" y="3037356"/>
            <a:ext cx="336696" cy="334886"/>
            <a:chOff x="-27351575" y="3175300"/>
            <a:chExt cx="297750" cy="296150"/>
          </a:xfrm>
        </p:grpSpPr>
        <p:sp>
          <p:nvSpPr>
            <p:cNvPr id="7193" name="Google Shape;7193;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0"/>
          <p:cNvGrpSpPr/>
          <p:nvPr/>
        </p:nvGrpSpPr>
        <p:grpSpPr>
          <a:xfrm>
            <a:off x="2326270" y="3449702"/>
            <a:ext cx="255617" cy="335141"/>
            <a:chOff x="-27313750" y="3545275"/>
            <a:chExt cx="226050" cy="296375"/>
          </a:xfrm>
        </p:grpSpPr>
        <p:sp>
          <p:nvSpPr>
            <p:cNvPr id="7198" name="Google Shape;7198;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0"/>
          <p:cNvGrpSpPr/>
          <p:nvPr/>
        </p:nvGrpSpPr>
        <p:grpSpPr>
          <a:xfrm>
            <a:off x="2285731" y="3882233"/>
            <a:ext cx="336696" cy="338477"/>
            <a:chOff x="-27351575" y="3915650"/>
            <a:chExt cx="297750" cy="299325"/>
          </a:xfrm>
        </p:grpSpPr>
        <p:sp>
          <p:nvSpPr>
            <p:cNvPr id="7202" name="Google Shape;7202;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70"/>
          <p:cNvGrpSpPr/>
          <p:nvPr/>
        </p:nvGrpSpPr>
        <p:grpSpPr>
          <a:xfrm>
            <a:off x="4416366" y="3037243"/>
            <a:ext cx="302857" cy="335113"/>
            <a:chOff x="-25445525" y="3175900"/>
            <a:chExt cx="267825" cy="296350"/>
          </a:xfrm>
        </p:grpSpPr>
        <p:sp>
          <p:nvSpPr>
            <p:cNvPr id="7205" name="Google Shape;7205;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0"/>
          <p:cNvGrpSpPr/>
          <p:nvPr/>
        </p:nvGrpSpPr>
        <p:grpSpPr>
          <a:xfrm>
            <a:off x="4399008" y="3460516"/>
            <a:ext cx="337572" cy="313514"/>
            <a:chOff x="-25465200" y="3565175"/>
            <a:chExt cx="298525" cy="277250"/>
          </a:xfrm>
        </p:grpSpPr>
        <p:sp>
          <p:nvSpPr>
            <p:cNvPr id="7209" name="Google Shape;7209;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70"/>
          <p:cNvGrpSpPr/>
          <p:nvPr/>
        </p:nvGrpSpPr>
        <p:grpSpPr>
          <a:xfrm>
            <a:off x="4398570" y="3884749"/>
            <a:ext cx="338448" cy="333445"/>
            <a:chOff x="-25465200" y="3916150"/>
            <a:chExt cx="299300" cy="294875"/>
          </a:xfrm>
        </p:grpSpPr>
        <p:sp>
          <p:nvSpPr>
            <p:cNvPr id="7212" name="Google Shape;7212;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70"/>
          <p:cNvGrpSpPr/>
          <p:nvPr/>
        </p:nvGrpSpPr>
        <p:grpSpPr>
          <a:xfrm>
            <a:off x="6512889" y="3037356"/>
            <a:ext cx="334010" cy="334886"/>
            <a:chOff x="-23615075" y="3148525"/>
            <a:chExt cx="295375" cy="296150"/>
          </a:xfrm>
        </p:grpSpPr>
        <p:sp>
          <p:nvSpPr>
            <p:cNvPr id="7215" name="Google Shape;7215;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9" name="Google Shape;7219;p70"/>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0" name="Google Shape;7220;p70"/>
          <p:cNvGrpSpPr/>
          <p:nvPr/>
        </p:nvGrpSpPr>
        <p:grpSpPr>
          <a:xfrm>
            <a:off x="6512437" y="3893810"/>
            <a:ext cx="334915" cy="315324"/>
            <a:chOff x="-23615075" y="3906200"/>
            <a:chExt cx="296175" cy="278850"/>
          </a:xfrm>
        </p:grpSpPr>
        <p:sp>
          <p:nvSpPr>
            <p:cNvPr id="7221" name="Google Shape;7221;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4" name="Google Shape;7224;p70"/>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5" name="Google Shape;7225;p70"/>
          <p:cNvGrpSpPr/>
          <p:nvPr/>
        </p:nvGrpSpPr>
        <p:grpSpPr>
          <a:xfrm>
            <a:off x="2707822" y="3037469"/>
            <a:ext cx="335791" cy="334660"/>
            <a:chOff x="-26980600" y="3175500"/>
            <a:chExt cx="296950" cy="295950"/>
          </a:xfrm>
        </p:grpSpPr>
        <p:sp>
          <p:nvSpPr>
            <p:cNvPr id="7226" name="Google Shape;7226;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70"/>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0" name="Google Shape;7230;p70"/>
          <p:cNvGrpSpPr/>
          <p:nvPr/>
        </p:nvGrpSpPr>
        <p:grpSpPr>
          <a:xfrm>
            <a:off x="2708275" y="3914292"/>
            <a:ext cx="334886" cy="274360"/>
            <a:chOff x="-26981375" y="3951875"/>
            <a:chExt cx="296150" cy="242625"/>
          </a:xfrm>
        </p:grpSpPr>
        <p:sp>
          <p:nvSpPr>
            <p:cNvPr id="7231" name="Google Shape;7231;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70"/>
          <p:cNvGrpSpPr/>
          <p:nvPr/>
        </p:nvGrpSpPr>
        <p:grpSpPr>
          <a:xfrm>
            <a:off x="4817602" y="3036451"/>
            <a:ext cx="334038" cy="336696"/>
            <a:chOff x="-25094250" y="3176075"/>
            <a:chExt cx="295400" cy="297750"/>
          </a:xfrm>
        </p:grpSpPr>
        <p:sp>
          <p:nvSpPr>
            <p:cNvPr id="7235" name="Google Shape;7235;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70"/>
          <p:cNvGrpSpPr/>
          <p:nvPr/>
        </p:nvGrpSpPr>
        <p:grpSpPr>
          <a:xfrm>
            <a:off x="4817602" y="3450268"/>
            <a:ext cx="334038" cy="334010"/>
            <a:chOff x="-25094250" y="3547050"/>
            <a:chExt cx="295400" cy="295375"/>
          </a:xfrm>
        </p:grpSpPr>
        <p:sp>
          <p:nvSpPr>
            <p:cNvPr id="7239" name="Google Shape;7239;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4" name="Google Shape;7244;p70"/>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5" name="Google Shape;7245;p70"/>
          <p:cNvGrpSpPr/>
          <p:nvPr/>
        </p:nvGrpSpPr>
        <p:grpSpPr>
          <a:xfrm>
            <a:off x="6936323" y="3037356"/>
            <a:ext cx="334886" cy="334886"/>
            <a:chOff x="-23245675" y="3148525"/>
            <a:chExt cx="296150" cy="296150"/>
          </a:xfrm>
        </p:grpSpPr>
        <p:sp>
          <p:nvSpPr>
            <p:cNvPr id="7246" name="Google Shape;7246;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9" name="Google Shape;7249;p70"/>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0" name="Google Shape;7250;p70"/>
          <p:cNvGrpSpPr/>
          <p:nvPr/>
        </p:nvGrpSpPr>
        <p:grpSpPr>
          <a:xfrm>
            <a:off x="6936762" y="3884028"/>
            <a:ext cx="334010" cy="334886"/>
            <a:chOff x="-23244900" y="3888100"/>
            <a:chExt cx="295375" cy="296150"/>
          </a:xfrm>
        </p:grpSpPr>
        <p:sp>
          <p:nvSpPr>
            <p:cNvPr id="7251" name="Google Shape;7251;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2" name="Google Shape;7262;p70"/>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66"/>
        <p:cNvGrpSpPr/>
        <p:nvPr/>
      </p:nvGrpSpPr>
      <p:grpSpPr>
        <a:xfrm>
          <a:off x="0" y="0"/>
          <a:ext cx="0" cy="0"/>
          <a:chOff x="0" y="0"/>
          <a:chExt cx="0" cy="0"/>
        </a:xfrm>
      </p:grpSpPr>
      <p:sp>
        <p:nvSpPr>
          <p:cNvPr id="7267" name="Google Shape;7267;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268" name="Google Shape;7268;p71"/>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9" name="Google Shape;7269;p71"/>
          <p:cNvGrpSpPr/>
          <p:nvPr/>
        </p:nvGrpSpPr>
        <p:grpSpPr>
          <a:xfrm>
            <a:off x="1032281" y="2096112"/>
            <a:ext cx="341820" cy="341736"/>
            <a:chOff x="-21298675" y="2414425"/>
            <a:chExt cx="306400" cy="306325"/>
          </a:xfrm>
        </p:grpSpPr>
        <p:sp>
          <p:nvSpPr>
            <p:cNvPr id="7270" name="Google Shape;7270;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71"/>
          <p:cNvGrpSpPr/>
          <p:nvPr/>
        </p:nvGrpSpPr>
        <p:grpSpPr>
          <a:xfrm>
            <a:off x="1031834" y="2520890"/>
            <a:ext cx="342712" cy="319647"/>
            <a:chOff x="-21299475" y="2798025"/>
            <a:chExt cx="307200" cy="286525"/>
          </a:xfrm>
        </p:grpSpPr>
        <p:sp>
          <p:nvSpPr>
            <p:cNvPr id="7274" name="Google Shape;7274;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6" name="Google Shape;7286;p71"/>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9" name="Google Shape;7289;p71"/>
          <p:cNvGrpSpPr/>
          <p:nvPr/>
        </p:nvGrpSpPr>
        <p:grpSpPr>
          <a:xfrm>
            <a:off x="5243755" y="1676827"/>
            <a:ext cx="297029" cy="339198"/>
            <a:chOff x="-17545650" y="2051350"/>
            <a:chExt cx="266250" cy="304050"/>
          </a:xfrm>
        </p:grpSpPr>
        <p:sp>
          <p:nvSpPr>
            <p:cNvPr id="7290" name="Google Shape;7290;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4" name="Google Shape;7294;p71"/>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5" name="Google Shape;7295;p71"/>
          <p:cNvGrpSpPr/>
          <p:nvPr/>
        </p:nvGrpSpPr>
        <p:grpSpPr>
          <a:xfrm>
            <a:off x="5222670" y="2521211"/>
            <a:ext cx="339198" cy="319006"/>
            <a:chOff x="-17565350" y="2809825"/>
            <a:chExt cx="304050" cy="285950"/>
          </a:xfrm>
        </p:grpSpPr>
        <p:sp>
          <p:nvSpPr>
            <p:cNvPr id="7296" name="Google Shape;7296;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1" name="Google Shape;7301;p71"/>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4" name="Google Shape;7304;p71"/>
          <p:cNvGrpSpPr/>
          <p:nvPr/>
        </p:nvGrpSpPr>
        <p:grpSpPr>
          <a:xfrm>
            <a:off x="1471646" y="2510683"/>
            <a:ext cx="298730" cy="340063"/>
            <a:chOff x="-20904875" y="2788575"/>
            <a:chExt cx="267775" cy="304825"/>
          </a:xfrm>
        </p:grpSpPr>
        <p:sp>
          <p:nvSpPr>
            <p:cNvPr id="7305" name="Google Shape;7305;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71"/>
          <p:cNvGrpSpPr/>
          <p:nvPr/>
        </p:nvGrpSpPr>
        <p:grpSpPr>
          <a:xfrm>
            <a:off x="3581724" y="2097812"/>
            <a:ext cx="258373" cy="338334"/>
            <a:chOff x="-19006700" y="2434925"/>
            <a:chExt cx="231600" cy="303275"/>
          </a:xfrm>
        </p:grpSpPr>
        <p:sp>
          <p:nvSpPr>
            <p:cNvPr id="7308" name="Google Shape;7308;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2" name="Google Shape;7312;p71"/>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4" name="Google Shape;7314;p71"/>
          <p:cNvGrpSpPr/>
          <p:nvPr/>
        </p:nvGrpSpPr>
        <p:grpSpPr>
          <a:xfrm>
            <a:off x="5647441" y="2107491"/>
            <a:ext cx="340063" cy="318978"/>
            <a:chOff x="-17190425" y="2435725"/>
            <a:chExt cx="304825" cy="285925"/>
          </a:xfrm>
        </p:grpSpPr>
        <p:sp>
          <p:nvSpPr>
            <p:cNvPr id="7315" name="Google Shape;7315;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8" name="Google Shape;7318;p71"/>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9" name="Google Shape;7319;p71"/>
          <p:cNvGrpSpPr/>
          <p:nvPr/>
        </p:nvGrpSpPr>
        <p:grpSpPr>
          <a:xfrm>
            <a:off x="7319127" y="2096516"/>
            <a:ext cx="341820" cy="340927"/>
            <a:chOff x="-15719925" y="2416825"/>
            <a:chExt cx="306400" cy="305600"/>
          </a:xfrm>
        </p:grpSpPr>
        <p:sp>
          <p:nvSpPr>
            <p:cNvPr id="7320" name="Google Shape;7320;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3" name="Google Shape;7323;p71"/>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5" name="Google Shape;7325;p71"/>
          <p:cNvGrpSpPr/>
          <p:nvPr/>
        </p:nvGrpSpPr>
        <p:grpSpPr>
          <a:xfrm>
            <a:off x="1873533" y="2511115"/>
            <a:ext cx="344442" cy="339198"/>
            <a:chOff x="-20550425" y="2789350"/>
            <a:chExt cx="308750" cy="304050"/>
          </a:xfrm>
        </p:grpSpPr>
        <p:sp>
          <p:nvSpPr>
            <p:cNvPr id="7326" name="Google Shape;7326;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71"/>
          <p:cNvGrpSpPr/>
          <p:nvPr/>
        </p:nvGrpSpPr>
        <p:grpSpPr>
          <a:xfrm>
            <a:off x="3965636" y="1676283"/>
            <a:ext cx="340091" cy="340286"/>
            <a:chOff x="-18666450" y="2059825"/>
            <a:chExt cx="304850" cy="305025"/>
          </a:xfrm>
        </p:grpSpPr>
        <p:sp>
          <p:nvSpPr>
            <p:cNvPr id="7329" name="Google Shape;7329;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71"/>
          <p:cNvGrpSpPr/>
          <p:nvPr/>
        </p:nvGrpSpPr>
        <p:grpSpPr>
          <a:xfrm>
            <a:off x="3965204" y="2097826"/>
            <a:ext cx="340955" cy="338306"/>
            <a:chOff x="-18668025" y="2435725"/>
            <a:chExt cx="305625" cy="303250"/>
          </a:xfrm>
        </p:grpSpPr>
        <p:sp>
          <p:nvSpPr>
            <p:cNvPr id="7332" name="Google Shape;7332;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71"/>
          <p:cNvGrpSpPr/>
          <p:nvPr/>
        </p:nvGrpSpPr>
        <p:grpSpPr>
          <a:xfrm>
            <a:off x="3964771" y="2510682"/>
            <a:ext cx="341820" cy="340063"/>
            <a:chOff x="-18668800" y="2807475"/>
            <a:chExt cx="306400" cy="304825"/>
          </a:xfrm>
        </p:grpSpPr>
        <p:sp>
          <p:nvSpPr>
            <p:cNvPr id="7335" name="Google Shape;7335;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71"/>
          <p:cNvGrpSpPr/>
          <p:nvPr/>
        </p:nvGrpSpPr>
        <p:grpSpPr>
          <a:xfrm>
            <a:off x="6084575" y="1675949"/>
            <a:ext cx="298786" cy="340955"/>
            <a:chOff x="-16798200" y="2050575"/>
            <a:chExt cx="267825" cy="305625"/>
          </a:xfrm>
        </p:grpSpPr>
        <p:sp>
          <p:nvSpPr>
            <p:cNvPr id="7345" name="Google Shape;7345;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71"/>
          <p:cNvGrpSpPr/>
          <p:nvPr/>
        </p:nvGrpSpPr>
        <p:grpSpPr>
          <a:xfrm>
            <a:off x="6063490" y="2511561"/>
            <a:ext cx="340955" cy="338306"/>
            <a:chOff x="-16817100" y="2801175"/>
            <a:chExt cx="305625" cy="303250"/>
          </a:xfrm>
        </p:grpSpPr>
        <p:sp>
          <p:nvSpPr>
            <p:cNvPr id="7349" name="Google Shape;7349;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71"/>
          <p:cNvGrpSpPr/>
          <p:nvPr/>
        </p:nvGrpSpPr>
        <p:grpSpPr>
          <a:xfrm>
            <a:off x="7319127" y="2510237"/>
            <a:ext cx="341820" cy="340955"/>
            <a:chOff x="-15717575" y="2786200"/>
            <a:chExt cx="306400" cy="305625"/>
          </a:xfrm>
        </p:grpSpPr>
        <p:sp>
          <p:nvSpPr>
            <p:cNvPr id="7358" name="Google Shape;7358;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1"/>
          <p:cNvGrpSpPr/>
          <p:nvPr/>
        </p:nvGrpSpPr>
        <p:grpSpPr>
          <a:xfrm>
            <a:off x="2292218" y="1676381"/>
            <a:ext cx="340955" cy="340091"/>
            <a:chOff x="-20173175" y="2038750"/>
            <a:chExt cx="305625" cy="304850"/>
          </a:xfrm>
        </p:grpSpPr>
        <p:sp>
          <p:nvSpPr>
            <p:cNvPr id="7366" name="Google Shape;7366;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8" name="Google Shape;7368;p71"/>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9" name="Google Shape;7369;p71"/>
          <p:cNvGrpSpPr/>
          <p:nvPr/>
        </p:nvGrpSpPr>
        <p:grpSpPr>
          <a:xfrm>
            <a:off x="2293096" y="2510237"/>
            <a:ext cx="339198" cy="340955"/>
            <a:chOff x="-20173175" y="2787775"/>
            <a:chExt cx="304050" cy="305625"/>
          </a:xfrm>
        </p:grpSpPr>
        <p:sp>
          <p:nvSpPr>
            <p:cNvPr id="7370" name="Google Shape;7370;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71"/>
          <p:cNvGrpSpPr/>
          <p:nvPr/>
        </p:nvGrpSpPr>
        <p:grpSpPr>
          <a:xfrm>
            <a:off x="4392101" y="2097812"/>
            <a:ext cx="340063" cy="338334"/>
            <a:chOff x="-18294675" y="2434925"/>
            <a:chExt cx="304825" cy="303275"/>
          </a:xfrm>
        </p:grpSpPr>
        <p:sp>
          <p:nvSpPr>
            <p:cNvPr id="7378" name="Google Shape;7378;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1"/>
          <p:cNvGrpSpPr/>
          <p:nvPr/>
        </p:nvGrpSpPr>
        <p:grpSpPr>
          <a:xfrm>
            <a:off x="4432513" y="2511546"/>
            <a:ext cx="259238" cy="338334"/>
            <a:chOff x="-18258450" y="2809825"/>
            <a:chExt cx="232375" cy="303275"/>
          </a:xfrm>
        </p:grpSpPr>
        <p:sp>
          <p:nvSpPr>
            <p:cNvPr id="7382" name="Google Shape;7382;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5" name="Google Shape;7385;p71"/>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6" name="Google Shape;7386;p71"/>
          <p:cNvGrpSpPr/>
          <p:nvPr/>
        </p:nvGrpSpPr>
        <p:grpSpPr>
          <a:xfrm>
            <a:off x="6502814" y="2096934"/>
            <a:ext cx="297893" cy="340091"/>
            <a:chOff x="-16422500" y="2425450"/>
            <a:chExt cx="267025" cy="304850"/>
          </a:xfrm>
        </p:grpSpPr>
        <p:sp>
          <p:nvSpPr>
            <p:cNvPr id="7387" name="Google Shape;7387;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71"/>
          <p:cNvGrpSpPr/>
          <p:nvPr/>
        </p:nvGrpSpPr>
        <p:grpSpPr>
          <a:xfrm>
            <a:off x="6481715" y="2511115"/>
            <a:ext cx="340091" cy="339198"/>
            <a:chOff x="-16442200" y="2801175"/>
            <a:chExt cx="304850" cy="304050"/>
          </a:xfrm>
        </p:grpSpPr>
        <p:sp>
          <p:nvSpPr>
            <p:cNvPr id="7391" name="Google Shape;7391;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4" name="Google Shape;7394;p71"/>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6" name="Google Shape;7396;p71"/>
          <p:cNvGrpSpPr/>
          <p:nvPr/>
        </p:nvGrpSpPr>
        <p:grpSpPr>
          <a:xfrm>
            <a:off x="2702117" y="2098371"/>
            <a:ext cx="345362" cy="337218"/>
            <a:chOff x="-19802200" y="2416025"/>
            <a:chExt cx="309575" cy="302275"/>
          </a:xfrm>
        </p:grpSpPr>
        <p:sp>
          <p:nvSpPr>
            <p:cNvPr id="7397" name="Google Shape;7397;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1"/>
          <p:cNvGrpSpPr/>
          <p:nvPr/>
        </p:nvGrpSpPr>
        <p:grpSpPr>
          <a:xfrm>
            <a:off x="2704320" y="2511115"/>
            <a:ext cx="340955" cy="339198"/>
            <a:chOff x="-19801400" y="2788575"/>
            <a:chExt cx="305625" cy="304050"/>
          </a:xfrm>
        </p:grpSpPr>
        <p:sp>
          <p:nvSpPr>
            <p:cNvPr id="7403" name="Google Shape;7403;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71"/>
          <p:cNvGrpSpPr/>
          <p:nvPr/>
        </p:nvGrpSpPr>
        <p:grpSpPr>
          <a:xfrm>
            <a:off x="4824919" y="1676827"/>
            <a:ext cx="303164" cy="339198"/>
            <a:chOff x="-17903225" y="2060800"/>
            <a:chExt cx="271750" cy="304050"/>
          </a:xfrm>
        </p:grpSpPr>
        <p:sp>
          <p:nvSpPr>
            <p:cNvPr id="7410" name="Google Shape;7410;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1"/>
          <p:cNvGrpSpPr/>
          <p:nvPr/>
        </p:nvGrpSpPr>
        <p:grpSpPr>
          <a:xfrm>
            <a:off x="4806470" y="2097380"/>
            <a:ext cx="340063" cy="339198"/>
            <a:chOff x="-17918975" y="2435725"/>
            <a:chExt cx="304825" cy="304050"/>
          </a:xfrm>
        </p:grpSpPr>
        <p:sp>
          <p:nvSpPr>
            <p:cNvPr id="7414" name="Google Shape;7414;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1"/>
          <p:cNvGrpSpPr/>
          <p:nvPr/>
        </p:nvGrpSpPr>
        <p:grpSpPr>
          <a:xfrm>
            <a:off x="4827109" y="2511993"/>
            <a:ext cx="298786" cy="337441"/>
            <a:chOff x="-17899300" y="2810625"/>
            <a:chExt cx="267825" cy="302475"/>
          </a:xfrm>
        </p:grpSpPr>
        <p:sp>
          <p:nvSpPr>
            <p:cNvPr id="7417" name="Google Shape;7417;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71"/>
          <p:cNvGrpSpPr/>
          <p:nvPr/>
        </p:nvGrpSpPr>
        <p:grpSpPr>
          <a:xfrm>
            <a:off x="6899981" y="1687802"/>
            <a:ext cx="339198" cy="317249"/>
            <a:chOff x="-16066500" y="2060800"/>
            <a:chExt cx="304050" cy="284375"/>
          </a:xfrm>
        </p:grpSpPr>
        <p:sp>
          <p:nvSpPr>
            <p:cNvPr id="7421" name="Google Shape;7421;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6" name="Google Shape;7426;p71"/>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71"/>
          <p:cNvGrpSpPr/>
          <p:nvPr/>
        </p:nvGrpSpPr>
        <p:grpSpPr>
          <a:xfrm>
            <a:off x="1032281" y="3453878"/>
            <a:ext cx="341820" cy="339310"/>
            <a:chOff x="-21322300" y="3693325"/>
            <a:chExt cx="306400" cy="304150"/>
          </a:xfrm>
        </p:grpSpPr>
        <p:sp>
          <p:nvSpPr>
            <p:cNvPr id="7431" name="Google Shape;7431;p7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71"/>
          <p:cNvGrpSpPr/>
          <p:nvPr/>
        </p:nvGrpSpPr>
        <p:grpSpPr>
          <a:xfrm>
            <a:off x="1031835" y="3881711"/>
            <a:ext cx="342712" cy="318978"/>
            <a:chOff x="-21322300" y="4077125"/>
            <a:chExt cx="307200" cy="285925"/>
          </a:xfrm>
        </p:grpSpPr>
        <p:sp>
          <p:nvSpPr>
            <p:cNvPr id="7436" name="Google Shape;7436;p7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1"/>
          <p:cNvGrpSpPr/>
          <p:nvPr/>
        </p:nvGrpSpPr>
        <p:grpSpPr>
          <a:xfrm>
            <a:off x="3128343" y="3035374"/>
            <a:ext cx="340955" cy="339868"/>
            <a:chOff x="-19394200" y="3333800"/>
            <a:chExt cx="305625" cy="304650"/>
          </a:xfrm>
        </p:grpSpPr>
        <p:sp>
          <p:nvSpPr>
            <p:cNvPr id="7449" name="Google Shape;7449;p7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71"/>
          <p:cNvGrpSpPr/>
          <p:nvPr/>
        </p:nvGrpSpPr>
        <p:grpSpPr>
          <a:xfrm>
            <a:off x="3127465" y="3453933"/>
            <a:ext cx="342712" cy="339198"/>
            <a:chOff x="-19396575" y="3708500"/>
            <a:chExt cx="307200" cy="304050"/>
          </a:xfrm>
        </p:grpSpPr>
        <p:sp>
          <p:nvSpPr>
            <p:cNvPr id="7459" name="Google Shape;7459;p7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71"/>
          <p:cNvGrpSpPr/>
          <p:nvPr/>
        </p:nvGrpSpPr>
        <p:grpSpPr>
          <a:xfrm>
            <a:off x="3123072" y="3871307"/>
            <a:ext cx="351498" cy="339784"/>
            <a:chOff x="-19394200" y="4084200"/>
            <a:chExt cx="315075" cy="304575"/>
          </a:xfrm>
        </p:grpSpPr>
        <p:sp>
          <p:nvSpPr>
            <p:cNvPr id="7463" name="Google Shape;7463;p7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71"/>
          <p:cNvGrpSpPr/>
          <p:nvPr/>
        </p:nvGrpSpPr>
        <p:grpSpPr>
          <a:xfrm>
            <a:off x="5241119" y="3035277"/>
            <a:ext cx="302300" cy="340063"/>
            <a:chOff x="-17526750" y="3309200"/>
            <a:chExt cx="270975" cy="304825"/>
          </a:xfrm>
        </p:grpSpPr>
        <p:sp>
          <p:nvSpPr>
            <p:cNvPr id="7470" name="Google Shape;7470;p7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71"/>
          <p:cNvGrpSpPr/>
          <p:nvPr/>
        </p:nvGrpSpPr>
        <p:grpSpPr>
          <a:xfrm>
            <a:off x="5223116" y="3454380"/>
            <a:ext cx="338306" cy="338306"/>
            <a:chOff x="-17542500" y="3684100"/>
            <a:chExt cx="303250" cy="303250"/>
          </a:xfrm>
        </p:grpSpPr>
        <p:sp>
          <p:nvSpPr>
            <p:cNvPr id="7476" name="Google Shape;7476;p7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71"/>
          <p:cNvGrpSpPr/>
          <p:nvPr/>
        </p:nvGrpSpPr>
        <p:grpSpPr>
          <a:xfrm>
            <a:off x="5222669" y="3882143"/>
            <a:ext cx="339198" cy="318113"/>
            <a:chOff x="-17542500" y="4068450"/>
            <a:chExt cx="304050" cy="285150"/>
          </a:xfrm>
        </p:grpSpPr>
        <p:sp>
          <p:nvSpPr>
            <p:cNvPr id="7484" name="Google Shape;7484;p7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71"/>
          <p:cNvGrpSpPr/>
          <p:nvPr/>
        </p:nvGrpSpPr>
        <p:grpSpPr>
          <a:xfrm>
            <a:off x="7360417" y="3035709"/>
            <a:ext cx="259238" cy="339198"/>
            <a:chOff x="-15652200" y="3335975"/>
            <a:chExt cx="232375" cy="304050"/>
          </a:xfrm>
        </p:grpSpPr>
        <p:sp>
          <p:nvSpPr>
            <p:cNvPr id="7491" name="Google Shape;7491;p7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71"/>
          <p:cNvGrpSpPr/>
          <p:nvPr/>
        </p:nvGrpSpPr>
        <p:grpSpPr>
          <a:xfrm>
            <a:off x="1450980" y="3035709"/>
            <a:ext cx="340063" cy="339198"/>
            <a:chOff x="-20946600" y="3317850"/>
            <a:chExt cx="304825" cy="304050"/>
          </a:xfrm>
        </p:grpSpPr>
        <p:sp>
          <p:nvSpPr>
            <p:cNvPr id="7501" name="Google Shape;7501;p7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1"/>
          <p:cNvGrpSpPr/>
          <p:nvPr/>
        </p:nvGrpSpPr>
        <p:grpSpPr>
          <a:xfrm>
            <a:off x="1451412" y="3454045"/>
            <a:ext cx="339198" cy="338975"/>
            <a:chOff x="-20945825" y="3692175"/>
            <a:chExt cx="304050" cy="303850"/>
          </a:xfrm>
        </p:grpSpPr>
        <p:sp>
          <p:nvSpPr>
            <p:cNvPr id="7505" name="Google Shape;7505;p7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71"/>
          <p:cNvGrpSpPr/>
          <p:nvPr/>
        </p:nvGrpSpPr>
        <p:grpSpPr>
          <a:xfrm>
            <a:off x="1470740" y="3872047"/>
            <a:ext cx="300543" cy="338306"/>
            <a:chOff x="-20930075" y="4066100"/>
            <a:chExt cx="269400" cy="303250"/>
          </a:xfrm>
        </p:grpSpPr>
        <p:sp>
          <p:nvSpPr>
            <p:cNvPr id="7510" name="Google Shape;7510;p7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71"/>
          <p:cNvGrpSpPr/>
          <p:nvPr/>
        </p:nvGrpSpPr>
        <p:grpSpPr>
          <a:xfrm>
            <a:off x="3570302" y="3035918"/>
            <a:ext cx="281215" cy="338780"/>
            <a:chOff x="-18994100" y="3334775"/>
            <a:chExt cx="252075" cy="303675"/>
          </a:xfrm>
        </p:grpSpPr>
        <p:sp>
          <p:nvSpPr>
            <p:cNvPr id="7513" name="Google Shape;7513;p7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71"/>
          <p:cNvGrpSpPr/>
          <p:nvPr/>
        </p:nvGrpSpPr>
        <p:grpSpPr>
          <a:xfrm>
            <a:off x="3581291" y="3454812"/>
            <a:ext cx="259238" cy="337441"/>
            <a:chOff x="-18983850" y="3710075"/>
            <a:chExt cx="232375" cy="302475"/>
          </a:xfrm>
        </p:grpSpPr>
        <p:sp>
          <p:nvSpPr>
            <p:cNvPr id="7518" name="Google Shape;7518;p7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71"/>
          <p:cNvGrpSpPr/>
          <p:nvPr/>
        </p:nvGrpSpPr>
        <p:grpSpPr>
          <a:xfrm>
            <a:off x="3540878" y="3872032"/>
            <a:ext cx="340063" cy="338334"/>
            <a:chOff x="-19020075" y="4084200"/>
            <a:chExt cx="304825" cy="303275"/>
          </a:xfrm>
        </p:grpSpPr>
        <p:sp>
          <p:nvSpPr>
            <p:cNvPr id="7523" name="Google Shape;7523;p7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71"/>
          <p:cNvGrpSpPr/>
          <p:nvPr/>
        </p:nvGrpSpPr>
        <p:grpSpPr>
          <a:xfrm>
            <a:off x="5667647" y="3035277"/>
            <a:ext cx="299650" cy="340063"/>
            <a:chOff x="-17149475" y="3309200"/>
            <a:chExt cx="268600" cy="304825"/>
          </a:xfrm>
        </p:grpSpPr>
        <p:sp>
          <p:nvSpPr>
            <p:cNvPr id="7533" name="Google Shape;7533;p7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71"/>
          <p:cNvGrpSpPr/>
          <p:nvPr/>
        </p:nvGrpSpPr>
        <p:grpSpPr>
          <a:xfrm>
            <a:off x="5647873" y="3464909"/>
            <a:ext cx="339198" cy="317249"/>
            <a:chOff x="-17168375" y="3692750"/>
            <a:chExt cx="304050" cy="284375"/>
          </a:xfrm>
        </p:grpSpPr>
        <p:sp>
          <p:nvSpPr>
            <p:cNvPr id="7536" name="Google Shape;7536;p7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71"/>
          <p:cNvGrpSpPr/>
          <p:nvPr/>
        </p:nvGrpSpPr>
        <p:grpSpPr>
          <a:xfrm>
            <a:off x="5645237" y="3871601"/>
            <a:ext cx="344469" cy="339198"/>
            <a:chOff x="-17170750" y="4058800"/>
            <a:chExt cx="308775" cy="304050"/>
          </a:xfrm>
        </p:grpSpPr>
        <p:sp>
          <p:nvSpPr>
            <p:cNvPr id="7544" name="Google Shape;7544;p7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1"/>
          <p:cNvGrpSpPr/>
          <p:nvPr/>
        </p:nvGrpSpPr>
        <p:grpSpPr>
          <a:xfrm>
            <a:off x="7320004" y="3454812"/>
            <a:ext cx="340063" cy="337441"/>
            <a:chOff x="-15688425" y="3707725"/>
            <a:chExt cx="304825" cy="302475"/>
          </a:xfrm>
        </p:grpSpPr>
        <p:sp>
          <p:nvSpPr>
            <p:cNvPr id="7562" name="Google Shape;7562;p7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71"/>
          <p:cNvGrpSpPr/>
          <p:nvPr/>
        </p:nvGrpSpPr>
        <p:grpSpPr>
          <a:xfrm>
            <a:off x="1875277" y="3036365"/>
            <a:ext cx="340955" cy="337887"/>
            <a:chOff x="-20572500" y="3319025"/>
            <a:chExt cx="305625" cy="302875"/>
          </a:xfrm>
        </p:grpSpPr>
        <p:sp>
          <p:nvSpPr>
            <p:cNvPr id="7569" name="Google Shape;7569;p7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1"/>
          <p:cNvGrpSpPr/>
          <p:nvPr/>
        </p:nvGrpSpPr>
        <p:grpSpPr>
          <a:xfrm>
            <a:off x="1876155" y="3500608"/>
            <a:ext cx="339198" cy="245850"/>
            <a:chOff x="-20571700" y="3722875"/>
            <a:chExt cx="304050" cy="220375"/>
          </a:xfrm>
        </p:grpSpPr>
        <p:sp>
          <p:nvSpPr>
            <p:cNvPr id="7572" name="Google Shape;7572;p7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71"/>
          <p:cNvGrpSpPr/>
          <p:nvPr/>
        </p:nvGrpSpPr>
        <p:grpSpPr>
          <a:xfrm>
            <a:off x="1875723" y="3871168"/>
            <a:ext cx="340063" cy="340063"/>
            <a:chOff x="-20571700" y="4066875"/>
            <a:chExt cx="304825" cy="304825"/>
          </a:xfrm>
        </p:grpSpPr>
        <p:sp>
          <p:nvSpPr>
            <p:cNvPr id="7580" name="Google Shape;7580;p7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71"/>
          <p:cNvGrpSpPr/>
          <p:nvPr/>
        </p:nvGrpSpPr>
        <p:grpSpPr>
          <a:xfrm>
            <a:off x="3964324" y="3034719"/>
            <a:ext cx="342712" cy="341178"/>
            <a:chOff x="-18645175" y="3334200"/>
            <a:chExt cx="307200" cy="305825"/>
          </a:xfrm>
        </p:grpSpPr>
        <p:sp>
          <p:nvSpPr>
            <p:cNvPr id="7587" name="Google Shape;7587;p7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1"/>
          <p:cNvGrpSpPr/>
          <p:nvPr/>
        </p:nvGrpSpPr>
        <p:grpSpPr>
          <a:xfrm>
            <a:off x="3964771" y="3453487"/>
            <a:ext cx="341820" cy="340091"/>
            <a:chOff x="-18645175" y="3708500"/>
            <a:chExt cx="306400" cy="304850"/>
          </a:xfrm>
        </p:grpSpPr>
        <p:sp>
          <p:nvSpPr>
            <p:cNvPr id="7593" name="Google Shape;7593;p7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71"/>
          <p:cNvGrpSpPr/>
          <p:nvPr/>
        </p:nvGrpSpPr>
        <p:grpSpPr>
          <a:xfrm>
            <a:off x="3963014" y="3870680"/>
            <a:ext cx="345334" cy="341039"/>
            <a:chOff x="-18647525" y="4082625"/>
            <a:chExt cx="309550" cy="305700"/>
          </a:xfrm>
        </p:grpSpPr>
        <p:sp>
          <p:nvSpPr>
            <p:cNvPr id="7601" name="Google Shape;7601;p7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71"/>
          <p:cNvGrpSpPr/>
          <p:nvPr/>
        </p:nvGrpSpPr>
        <p:grpSpPr>
          <a:xfrm>
            <a:off x="6084588" y="3035724"/>
            <a:ext cx="298758" cy="339170"/>
            <a:chOff x="-16775350" y="3309200"/>
            <a:chExt cx="267800" cy="304025"/>
          </a:xfrm>
        </p:grpSpPr>
        <p:sp>
          <p:nvSpPr>
            <p:cNvPr id="7606" name="Google Shape;7606;p7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71"/>
          <p:cNvGrpSpPr/>
          <p:nvPr/>
        </p:nvGrpSpPr>
        <p:grpSpPr>
          <a:xfrm>
            <a:off x="6084588" y="3452609"/>
            <a:ext cx="298758" cy="341848"/>
            <a:chOff x="-16775350" y="3683300"/>
            <a:chExt cx="267800" cy="306425"/>
          </a:xfrm>
        </p:grpSpPr>
        <p:sp>
          <p:nvSpPr>
            <p:cNvPr id="7610" name="Google Shape;7610;p7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71"/>
          <p:cNvGrpSpPr/>
          <p:nvPr/>
        </p:nvGrpSpPr>
        <p:grpSpPr>
          <a:xfrm>
            <a:off x="6063490" y="3871615"/>
            <a:ext cx="340955" cy="339170"/>
            <a:chOff x="-16794250" y="4058225"/>
            <a:chExt cx="305625" cy="304025"/>
          </a:xfrm>
        </p:grpSpPr>
        <p:sp>
          <p:nvSpPr>
            <p:cNvPr id="7614" name="Google Shape;7614;p7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3" name="Google Shape;7623;p71"/>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4" name="Google Shape;7624;p71"/>
          <p:cNvGrpSpPr/>
          <p:nvPr/>
        </p:nvGrpSpPr>
        <p:grpSpPr>
          <a:xfrm>
            <a:off x="2290029" y="3035709"/>
            <a:ext cx="345334" cy="339198"/>
            <a:chOff x="-20199150" y="3317850"/>
            <a:chExt cx="309550" cy="304050"/>
          </a:xfrm>
        </p:grpSpPr>
        <p:sp>
          <p:nvSpPr>
            <p:cNvPr id="7625" name="Google Shape;7625;p7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71"/>
          <p:cNvGrpSpPr/>
          <p:nvPr/>
        </p:nvGrpSpPr>
        <p:grpSpPr>
          <a:xfrm>
            <a:off x="2291786" y="3453390"/>
            <a:ext cx="341820" cy="340286"/>
            <a:chOff x="-20199150" y="3693150"/>
            <a:chExt cx="306400" cy="305025"/>
          </a:xfrm>
        </p:grpSpPr>
        <p:sp>
          <p:nvSpPr>
            <p:cNvPr id="7633" name="Google Shape;7633;p7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1"/>
          <p:cNvGrpSpPr/>
          <p:nvPr/>
        </p:nvGrpSpPr>
        <p:grpSpPr>
          <a:xfrm>
            <a:off x="2292218" y="3870722"/>
            <a:ext cx="340955" cy="340955"/>
            <a:chOff x="-20197575" y="4066875"/>
            <a:chExt cx="305625" cy="305625"/>
          </a:xfrm>
        </p:grpSpPr>
        <p:sp>
          <p:nvSpPr>
            <p:cNvPr id="7640" name="Google Shape;7640;p7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71"/>
          <p:cNvGrpSpPr/>
          <p:nvPr/>
        </p:nvGrpSpPr>
        <p:grpSpPr>
          <a:xfrm>
            <a:off x="4392532" y="3034161"/>
            <a:ext cx="339198" cy="342294"/>
            <a:chOff x="-18271050" y="3333200"/>
            <a:chExt cx="304050" cy="306825"/>
          </a:xfrm>
        </p:grpSpPr>
        <p:sp>
          <p:nvSpPr>
            <p:cNvPr id="7649" name="Google Shape;7649;p7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71"/>
          <p:cNvGrpSpPr/>
          <p:nvPr/>
        </p:nvGrpSpPr>
        <p:grpSpPr>
          <a:xfrm>
            <a:off x="4392965" y="3454379"/>
            <a:ext cx="338334" cy="338306"/>
            <a:chOff x="-18270275" y="3710875"/>
            <a:chExt cx="303275" cy="303250"/>
          </a:xfrm>
        </p:grpSpPr>
        <p:sp>
          <p:nvSpPr>
            <p:cNvPr id="7655" name="Google Shape;7655;p7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1"/>
          <p:cNvGrpSpPr/>
          <p:nvPr/>
        </p:nvGrpSpPr>
        <p:grpSpPr>
          <a:xfrm>
            <a:off x="4433391" y="3872032"/>
            <a:ext cx="257480" cy="338334"/>
            <a:chOff x="-18234025" y="4084200"/>
            <a:chExt cx="230800" cy="303275"/>
          </a:xfrm>
        </p:grpSpPr>
        <p:sp>
          <p:nvSpPr>
            <p:cNvPr id="7662" name="Google Shape;7662;p7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71"/>
          <p:cNvGrpSpPr/>
          <p:nvPr/>
        </p:nvGrpSpPr>
        <p:grpSpPr>
          <a:xfrm>
            <a:off x="6482160" y="3035277"/>
            <a:ext cx="339198" cy="340063"/>
            <a:chOff x="-16419350" y="3308400"/>
            <a:chExt cx="304050" cy="304825"/>
          </a:xfrm>
        </p:grpSpPr>
        <p:sp>
          <p:nvSpPr>
            <p:cNvPr id="7666" name="Google Shape;7666;p7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71"/>
          <p:cNvGrpSpPr/>
          <p:nvPr/>
        </p:nvGrpSpPr>
        <p:grpSpPr>
          <a:xfrm>
            <a:off x="6502381" y="3452596"/>
            <a:ext cx="298758" cy="341876"/>
            <a:chOff x="-16401225" y="3683275"/>
            <a:chExt cx="267800" cy="306450"/>
          </a:xfrm>
        </p:grpSpPr>
        <p:sp>
          <p:nvSpPr>
            <p:cNvPr id="7674" name="Google Shape;7674;p7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71"/>
          <p:cNvGrpSpPr/>
          <p:nvPr/>
        </p:nvGrpSpPr>
        <p:grpSpPr>
          <a:xfrm>
            <a:off x="6481728" y="3872033"/>
            <a:ext cx="340063" cy="338334"/>
            <a:chOff x="-16419350" y="4058200"/>
            <a:chExt cx="304825" cy="303275"/>
          </a:xfrm>
        </p:grpSpPr>
        <p:sp>
          <p:nvSpPr>
            <p:cNvPr id="7682" name="Google Shape;7682;p7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1"/>
          <p:cNvGrpSpPr/>
          <p:nvPr/>
        </p:nvGrpSpPr>
        <p:grpSpPr>
          <a:xfrm>
            <a:off x="7738242" y="3036364"/>
            <a:ext cx="340091" cy="337887"/>
            <a:chOff x="-15296200" y="3326900"/>
            <a:chExt cx="304850" cy="302875"/>
          </a:xfrm>
        </p:grpSpPr>
        <p:sp>
          <p:nvSpPr>
            <p:cNvPr id="7690" name="Google Shape;7690;p7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71"/>
          <p:cNvGrpSpPr/>
          <p:nvPr/>
        </p:nvGrpSpPr>
        <p:grpSpPr>
          <a:xfrm>
            <a:off x="2691143" y="3048776"/>
            <a:ext cx="367311" cy="313065"/>
            <a:chOff x="-19835275" y="3330250"/>
            <a:chExt cx="329250" cy="280625"/>
          </a:xfrm>
        </p:grpSpPr>
        <p:sp>
          <p:nvSpPr>
            <p:cNvPr id="7696" name="Google Shape;7696;p7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1"/>
          <p:cNvGrpSpPr/>
          <p:nvPr/>
        </p:nvGrpSpPr>
        <p:grpSpPr>
          <a:xfrm>
            <a:off x="2704753" y="3453850"/>
            <a:ext cx="340091" cy="339366"/>
            <a:chOff x="-19822675" y="3692750"/>
            <a:chExt cx="304850" cy="304200"/>
          </a:xfrm>
        </p:grpSpPr>
        <p:sp>
          <p:nvSpPr>
            <p:cNvPr id="7700" name="Google Shape;7700;p7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1"/>
          <p:cNvGrpSpPr/>
          <p:nvPr/>
        </p:nvGrpSpPr>
        <p:grpSpPr>
          <a:xfrm>
            <a:off x="2705200" y="3871168"/>
            <a:ext cx="339198" cy="340063"/>
            <a:chOff x="-19822675" y="4066875"/>
            <a:chExt cx="304050" cy="304825"/>
          </a:xfrm>
        </p:grpSpPr>
        <p:sp>
          <p:nvSpPr>
            <p:cNvPr id="7706" name="Google Shape;7706;p7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1"/>
          <p:cNvGrpSpPr/>
          <p:nvPr/>
        </p:nvGrpSpPr>
        <p:grpSpPr>
          <a:xfrm>
            <a:off x="4825783" y="3035709"/>
            <a:ext cx="301435" cy="339198"/>
            <a:chOff x="-17878825" y="3334400"/>
            <a:chExt cx="270200" cy="304050"/>
          </a:xfrm>
        </p:grpSpPr>
        <p:sp>
          <p:nvSpPr>
            <p:cNvPr id="7713" name="Google Shape;7713;p7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1"/>
          <p:cNvGrpSpPr/>
          <p:nvPr/>
        </p:nvGrpSpPr>
        <p:grpSpPr>
          <a:xfrm>
            <a:off x="4806023" y="3453055"/>
            <a:ext cx="340955" cy="340955"/>
            <a:chOff x="-17896150" y="3709300"/>
            <a:chExt cx="305625" cy="305625"/>
          </a:xfrm>
        </p:grpSpPr>
        <p:sp>
          <p:nvSpPr>
            <p:cNvPr id="7721" name="Google Shape;7721;p7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71"/>
          <p:cNvGrpSpPr/>
          <p:nvPr/>
        </p:nvGrpSpPr>
        <p:grpSpPr>
          <a:xfrm>
            <a:off x="4827108" y="3870721"/>
            <a:ext cx="298786" cy="340955"/>
            <a:chOff x="-17878025" y="4082625"/>
            <a:chExt cx="267825" cy="305625"/>
          </a:xfrm>
        </p:grpSpPr>
        <p:sp>
          <p:nvSpPr>
            <p:cNvPr id="7726" name="Google Shape;7726;p7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71"/>
          <p:cNvGrpSpPr/>
          <p:nvPr/>
        </p:nvGrpSpPr>
        <p:grpSpPr>
          <a:xfrm>
            <a:off x="6899534" y="3045374"/>
            <a:ext cx="340091" cy="319870"/>
            <a:chOff x="-16044450" y="3317850"/>
            <a:chExt cx="304850" cy="286725"/>
          </a:xfrm>
        </p:grpSpPr>
        <p:sp>
          <p:nvSpPr>
            <p:cNvPr id="7734" name="Google Shape;7734;p7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8" name="Google Shape;7738;p71"/>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9" name="Google Shape;7739;p71"/>
          <p:cNvGrpSpPr/>
          <p:nvPr/>
        </p:nvGrpSpPr>
        <p:grpSpPr>
          <a:xfrm>
            <a:off x="6928540" y="3871713"/>
            <a:ext cx="282079" cy="338975"/>
            <a:chOff x="-16018450" y="4058400"/>
            <a:chExt cx="252850" cy="303850"/>
          </a:xfrm>
        </p:grpSpPr>
        <p:sp>
          <p:nvSpPr>
            <p:cNvPr id="7740" name="Google Shape;7740;p7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4" name="Google Shape;7744;p71"/>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5" name="Google Shape;7745;p71"/>
          <p:cNvGrpSpPr/>
          <p:nvPr/>
        </p:nvGrpSpPr>
        <p:grpSpPr>
          <a:xfrm>
            <a:off x="6112322" y="2113746"/>
            <a:ext cx="264341" cy="300905"/>
            <a:chOff x="4995050" y="3245650"/>
            <a:chExt cx="236950" cy="269725"/>
          </a:xfrm>
        </p:grpSpPr>
        <p:sp>
          <p:nvSpPr>
            <p:cNvPr id="7746" name="Google Shape;7746;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9" name="Google Shape;7749;p71"/>
            <p:cNvGrpSpPr/>
            <p:nvPr/>
          </p:nvGrpSpPr>
          <p:grpSpPr>
            <a:xfrm>
              <a:off x="4995050" y="3245650"/>
              <a:ext cx="236950" cy="269725"/>
              <a:chOff x="4995050" y="3245650"/>
              <a:chExt cx="236950" cy="269725"/>
            </a:xfrm>
          </p:grpSpPr>
          <p:sp>
            <p:nvSpPr>
              <p:cNvPr id="7750" name="Google Shape;7750;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2" name="Google Shape;7752;p71"/>
          <p:cNvGrpSpPr/>
          <p:nvPr/>
        </p:nvGrpSpPr>
        <p:grpSpPr>
          <a:xfrm>
            <a:off x="4389657" y="1677273"/>
            <a:ext cx="347129" cy="345366"/>
            <a:chOff x="4724650" y="2885700"/>
            <a:chExt cx="270750" cy="269375"/>
          </a:xfrm>
        </p:grpSpPr>
        <p:sp>
          <p:nvSpPr>
            <p:cNvPr id="7753" name="Google Shape;7753;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71"/>
          <p:cNvGrpSpPr/>
          <p:nvPr/>
        </p:nvGrpSpPr>
        <p:grpSpPr>
          <a:xfrm>
            <a:off x="3577077" y="1673302"/>
            <a:ext cx="279462" cy="335722"/>
            <a:chOff x="4459350" y="2882125"/>
            <a:chExt cx="228375" cy="274350"/>
          </a:xfrm>
        </p:grpSpPr>
        <p:sp>
          <p:nvSpPr>
            <p:cNvPr id="7761" name="Google Shape;7761;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7766" name="Google Shape;7766;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70"/>
        <p:cNvGrpSpPr/>
        <p:nvPr/>
      </p:nvGrpSpPr>
      <p:grpSpPr>
        <a:xfrm>
          <a:off x="0" y="0"/>
          <a:ext cx="0" cy="0"/>
          <a:chOff x="0" y="0"/>
          <a:chExt cx="0" cy="0"/>
        </a:xfrm>
      </p:grpSpPr>
      <p:sp>
        <p:nvSpPr>
          <p:cNvPr id="7771" name="Google Shape;7771;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7772" name="Google Shape;7772;p72"/>
          <p:cNvGrpSpPr/>
          <p:nvPr/>
        </p:nvGrpSpPr>
        <p:grpSpPr>
          <a:xfrm>
            <a:off x="1624426" y="1670551"/>
            <a:ext cx="342328" cy="339793"/>
            <a:chOff x="-13966675" y="1639700"/>
            <a:chExt cx="354450" cy="351825"/>
          </a:xfrm>
        </p:grpSpPr>
        <p:sp>
          <p:nvSpPr>
            <p:cNvPr id="7773" name="Google Shape;7773;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8" name="Google Shape;7778;p72"/>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0" name="Google Shape;7780;p72"/>
          <p:cNvGrpSpPr/>
          <p:nvPr/>
        </p:nvGrpSpPr>
        <p:grpSpPr>
          <a:xfrm>
            <a:off x="3336047" y="1670237"/>
            <a:ext cx="340034" cy="340420"/>
            <a:chOff x="-12199250" y="1662675"/>
            <a:chExt cx="352075" cy="352475"/>
          </a:xfrm>
        </p:grpSpPr>
        <p:sp>
          <p:nvSpPr>
            <p:cNvPr id="7781" name="Google Shape;7781;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72"/>
          <p:cNvGrpSpPr/>
          <p:nvPr/>
        </p:nvGrpSpPr>
        <p:grpSpPr>
          <a:xfrm>
            <a:off x="3334900" y="2077104"/>
            <a:ext cx="342328" cy="342328"/>
            <a:chOff x="-12199250" y="2096250"/>
            <a:chExt cx="354450" cy="354450"/>
          </a:xfrm>
        </p:grpSpPr>
        <p:sp>
          <p:nvSpPr>
            <p:cNvPr id="7785" name="Google Shape;7785;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2"/>
          <p:cNvGrpSpPr/>
          <p:nvPr/>
        </p:nvGrpSpPr>
        <p:grpSpPr>
          <a:xfrm>
            <a:off x="3763489" y="2507658"/>
            <a:ext cx="340034" cy="341579"/>
            <a:chOff x="-12199250" y="2530225"/>
            <a:chExt cx="352075" cy="353675"/>
          </a:xfrm>
        </p:grpSpPr>
        <p:sp>
          <p:nvSpPr>
            <p:cNvPr id="7788" name="Google Shape;7788;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2" name="Google Shape;7792;p72"/>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3" name="Google Shape;7793;p72"/>
          <p:cNvGrpSpPr/>
          <p:nvPr/>
        </p:nvGrpSpPr>
        <p:grpSpPr>
          <a:xfrm>
            <a:off x="5042451" y="2078613"/>
            <a:ext cx="342328" cy="339310"/>
            <a:chOff x="-10462550" y="2057650"/>
            <a:chExt cx="354450" cy="351325"/>
          </a:xfrm>
        </p:grpSpPr>
        <p:sp>
          <p:nvSpPr>
            <p:cNvPr id="7794" name="Google Shape;7794;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6" name="Google Shape;7796;p72"/>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72"/>
          <p:cNvGrpSpPr/>
          <p:nvPr/>
        </p:nvGrpSpPr>
        <p:grpSpPr>
          <a:xfrm>
            <a:off x="6735937" y="1670176"/>
            <a:ext cx="375044" cy="340541"/>
            <a:chOff x="-8692750" y="1622100"/>
            <a:chExt cx="388325" cy="352600"/>
          </a:xfrm>
        </p:grpSpPr>
        <p:sp>
          <p:nvSpPr>
            <p:cNvPr id="7798" name="Google Shape;7798;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72"/>
          <p:cNvGrpSpPr/>
          <p:nvPr/>
        </p:nvGrpSpPr>
        <p:grpSpPr>
          <a:xfrm>
            <a:off x="2049214" y="1669657"/>
            <a:ext cx="341555" cy="341579"/>
            <a:chOff x="-13529550" y="1639425"/>
            <a:chExt cx="353650" cy="353675"/>
          </a:xfrm>
        </p:grpSpPr>
        <p:sp>
          <p:nvSpPr>
            <p:cNvPr id="7801" name="Google Shape;7801;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72"/>
          <p:cNvGrpSpPr/>
          <p:nvPr/>
        </p:nvGrpSpPr>
        <p:grpSpPr>
          <a:xfrm>
            <a:off x="2048067" y="2078239"/>
            <a:ext cx="343849" cy="340058"/>
            <a:chOff x="-13531925" y="2075775"/>
            <a:chExt cx="356025" cy="352100"/>
          </a:xfrm>
        </p:grpSpPr>
        <p:sp>
          <p:nvSpPr>
            <p:cNvPr id="7810" name="Google Shape;7810;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72"/>
          <p:cNvGrpSpPr/>
          <p:nvPr/>
        </p:nvGrpSpPr>
        <p:grpSpPr>
          <a:xfrm>
            <a:off x="2477030" y="2508044"/>
            <a:ext cx="340807" cy="340807"/>
            <a:chOff x="-13528775" y="2507400"/>
            <a:chExt cx="352875" cy="352875"/>
          </a:xfrm>
        </p:grpSpPr>
        <p:sp>
          <p:nvSpPr>
            <p:cNvPr id="7813" name="Google Shape;7813;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6" name="Google Shape;7816;p72"/>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8" name="Google Shape;7818;p72"/>
          <p:cNvGrpSpPr/>
          <p:nvPr/>
        </p:nvGrpSpPr>
        <p:grpSpPr>
          <a:xfrm>
            <a:off x="4203464" y="2507658"/>
            <a:ext cx="308090" cy="341579"/>
            <a:chOff x="-11747150" y="2530225"/>
            <a:chExt cx="319000" cy="353675"/>
          </a:xfrm>
        </p:grpSpPr>
        <p:sp>
          <p:nvSpPr>
            <p:cNvPr id="7819" name="Google Shape;7819;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72"/>
          <p:cNvGrpSpPr/>
          <p:nvPr/>
        </p:nvGrpSpPr>
        <p:grpSpPr>
          <a:xfrm>
            <a:off x="5472870" y="1670044"/>
            <a:ext cx="340807" cy="340807"/>
            <a:chOff x="-10027775" y="1622900"/>
            <a:chExt cx="352875" cy="352875"/>
          </a:xfrm>
        </p:grpSpPr>
        <p:sp>
          <p:nvSpPr>
            <p:cNvPr id="7822" name="Google Shape;7822;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8" name="Google Shape;7828;p72"/>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9" name="Google Shape;7829;p72"/>
          <p:cNvGrpSpPr/>
          <p:nvPr/>
        </p:nvGrpSpPr>
        <p:grpSpPr>
          <a:xfrm>
            <a:off x="5909439" y="2507283"/>
            <a:ext cx="322553" cy="342328"/>
            <a:chOff x="-10019125" y="2490075"/>
            <a:chExt cx="333975" cy="354450"/>
          </a:xfrm>
        </p:grpSpPr>
        <p:sp>
          <p:nvSpPr>
            <p:cNvPr id="7830" name="Google Shape;7830;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2"/>
          <p:cNvGrpSpPr/>
          <p:nvPr/>
        </p:nvGrpSpPr>
        <p:grpSpPr>
          <a:xfrm>
            <a:off x="6747346" y="2076718"/>
            <a:ext cx="352227" cy="343100"/>
            <a:chOff x="-8684100" y="2032450"/>
            <a:chExt cx="364700" cy="355250"/>
          </a:xfrm>
        </p:grpSpPr>
        <p:sp>
          <p:nvSpPr>
            <p:cNvPr id="7835" name="Google Shape;7835;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8" name="Google Shape;7838;p72"/>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9" name="Google Shape;7839;p72"/>
          <p:cNvGrpSpPr/>
          <p:nvPr/>
        </p:nvGrpSpPr>
        <p:grpSpPr>
          <a:xfrm>
            <a:off x="2479634" y="2077406"/>
            <a:ext cx="343849" cy="341724"/>
            <a:chOff x="-13095575" y="2073400"/>
            <a:chExt cx="356025" cy="353825"/>
          </a:xfrm>
        </p:grpSpPr>
        <p:sp>
          <p:nvSpPr>
            <p:cNvPr id="7840" name="Google Shape;7840;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8" name="Google Shape;7848;p72"/>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9" name="Google Shape;7849;p72"/>
          <p:cNvGrpSpPr/>
          <p:nvPr/>
        </p:nvGrpSpPr>
        <p:grpSpPr>
          <a:xfrm>
            <a:off x="4189710" y="1669235"/>
            <a:ext cx="343100" cy="342424"/>
            <a:chOff x="-11332875" y="1660700"/>
            <a:chExt cx="355250" cy="354550"/>
          </a:xfrm>
        </p:grpSpPr>
        <p:sp>
          <p:nvSpPr>
            <p:cNvPr id="7850" name="Google Shape;7850;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4" name="Google Shape;7854;p72"/>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72"/>
          <p:cNvGrpSpPr/>
          <p:nvPr/>
        </p:nvGrpSpPr>
        <p:grpSpPr>
          <a:xfrm>
            <a:off x="5916673" y="1668522"/>
            <a:ext cx="299736" cy="343849"/>
            <a:chOff x="-9570950" y="1622100"/>
            <a:chExt cx="310350" cy="356025"/>
          </a:xfrm>
        </p:grpSpPr>
        <p:sp>
          <p:nvSpPr>
            <p:cNvPr id="7857" name="Google Shape;7857;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72"/>
          <p:cNvGrpSpPr/>
          <p:nvPr/>
        </p:nvGrpSpPr>
        <p:grpSpPr>
          <a:xfrm>
            <a:off x="5895377" y="2077478"/>
            <a:ext cx="342328" cy="341579"/>
            <a:chOff x="-9594575" y="2056875"/>
            <a:chExt cx="354450" cy="353675"/>
          </a:xfrm>
        </p:grpSpPr>
        <p:sp>
          <p:nvSpPr>
            <p:cNvPr id="7860" name="Google Shape;7860;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3" name="Google Shape;7863;p72"/>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4" name="Google Shape;7864;p72"/>
          <p:cNvGrpSpPr/>
          <p:nvPr/>
        </p:nvGrpSpPr>
        <p:grpSpPr>
          <a:xfrm>
            <a:off x="2902515" y="1670043"/>
            <a:ext cx="342328" cy="340807"/>
            <a:chOff x="-12661600" y="1640225"/>
            <a:chExt cx="354450" cy="352875"/>
          </a:xfrm>
        </p:grpSpPr>
        <p:sp>
          <p:nvSpPr>
            <p:cNvPr id="7865" name="Google Shape;7865;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72"/>
          <p:cNvGrpSpPr/>
          <p:nvPr/>
        </p:nvGrpSpPr>
        <p:grpSpPr>
          <a:xfrm>
            <a:off x="2902889" y="2098581"/>
            <a:ext cx="341579" cy="299374"/>
            <a:chOff x="-12660025" y="2096250"/>
            <a:chExt cx="353675" cy="309975"/>
          </a:xfrm>
        </p:grpSpPr>
        <p:sp>
          <p:nvSpPr>
            <p:cNvPr id="7869" name="Google Shape;7869;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2"/>
          <p:cNvGrpSpPr/>
          <p:nvPr/>
        </p:nvGrpSpPr>
        <p:grpSpPr>
          <a:xfrm>
            <a:off x="3328809" y="2507477"/>
            <a:ext cx="344622" cy="341941"/>
            <a:chOff x="-12663175" y="2506800"/>
            <a:chExt cx="356825" cy="354050"/>
          </a:xfrm>
        </p:grpSpPr>
        <p:sp>
          <p:nvSpPr>
            <p:cNvPr id="7876" name="Google Shape;7876;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72"/>
          <p:cNvGrpSpPr/>
          <p:nvPr/>
        </p:nvGrpSpPr>
        <p:grpSpPr>
          <a:xfrm>
            <a:off x="4612603" y="1669657"/>
            <a:ext cx="340807" cy="341579"/>
            <a:chOff x="-10896525" y="1663050"/>
            <a:chExt cx="352875" cy="353675"/>
          </a:xfrm>
        </p:grpSpPr>
        <p:sp>
          <p:nvSpPr>
            <p:cNvPr id="7881" name="Google Shape;7881;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3" name="Google Shape;7883;p72"/>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4" name="Google Shape;7884;p72"/>
          <p:cNvGrpSpPr/>
          <p:nvPr/>
        </p:nvGrpSpPr>
        <p:grpSpPr>
          <a:xfrm>
            <a:off x="5039658" y="2518692"/>
            <a:ext cx="341579" cy="319511"/>
            <a:chOff x="-10898100" y="2542050"/>
            <a:chExt cx="353675" cy="330825"/>
          </a:xfrm>
        </p:grpSpPr>
        <p:sp>
          <p:nvSpPr>
            <p:cNvPr id="7885" name="Google Shape;7885;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2"/>
          <p:cNvGrpSpPr/>
          <p:nvPr/>
        </p:nvGrpSpPr>
        <p:grpSpPr>
          <a:xfrm>
            <a:off x="6322049" y="1670732"/>
            <a:ext cx="340058" cy="339430"/>
            <a:chOff x="-9157450" y="1622750"/>
            <a:chExt cx="352100" cy="351450"/>
          </a:xfrm>
        </p:grpSpPr>
        <p:sp>
          <p:nvSpPr>
            <p:cNvPr id="7892" name="Google Shape;7892;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72"/>
          <p:cNvGrpSpPr/>
          <p:nvPr/>
        </p:nvGrpSpPr>
        <p:grpSpPr>
          <a:xfrm>
            <a:off x="6360089" y="2078999"/>
            <a:ext cx="263977" cy="338537"/>
            <a:chOff x="-9119650" y="2056875"/>
            <a:chExt cx="273325" cy="350525"/>
          </a:xfrm>
        </p:grpSpPr>
        <p:sp>
          <p:nvSpPr>
            <p:cNvPr id="7895" name="Google Shape;7895;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7" name="Google Shape;7897;p72"/>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9" name="Google Shape;7899;p72"/>
          <p:cNvGrpSpPr/>
          <p:nvPr/>
        </p:nvGrpSpPr>
        <p:grpSpPr>
          <a:xfrm>
            <a:off x="1624800" y="3048000"/>
            <a:ext cx="341579" cy="340348"/>
            <a:chOff x="-13947000" y="3212800"/>
            <a:chExt cx="353675" cy="352400"/>
          </a:xfrm>
        </p:grpSpPr>
        <p:sp>
          <p:nvSpPr>
            <p:cNvPr id="7900" name="Google Shape;7900;p7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72"/>
          <p:cNvGrpSpPr/>
          <p:nvPr/>
        </p:nvGrpSpPr>
        <p:grpSpPr>
          <a:xfrm>
            <a:off x="1624812" y="3470706"/>
            <a:ext cx="341555" cy="340058"/>
            <a:chOff x="-13946200" y="3647075"/>
            <a:chExt cx="353650" cy="352100"/>
          </a:xfrm>
        </p:grpSpPr>
        <p:sp>
          <p:nvSpPr>
            <p:cNvPr id="7903" name="Google Shape;7903;p7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9" name="Google Shape;7909;p72"/>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0" name="Google Shape;7910;p72"/>
          <p:cNvGrpSpPr/>
          <p:nvPr/>
        </p:nvGrpSpPr>
        <p:grpSpPr>
          <a:xfrm>
            <a:off x="3334900" y="3048338"/>
            <a:ext cx="342328" cy="339672"/>
            <a:chOff x="-12163025" y="3214275"/>
            <a:chExt cx="354450" cy="351700"/>
          </a:xfrm>
        </p:grpSpPr>
        <p:sp>
          <p:nvSpPr>
            <p:cNvPr id="7911" name="Google Shape;7911;p7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72"/>
          <p:cNvGrpSpPr/>
          <p:nvPr/>
        </p:nvGrpSpPr>
        <p:grpSpPr>
          <a:xfrm>
            <a:off x="3335649" y="3469958"/>
            <a:ext cx="340831" cy="341555"/>
            <a:chOff x="-12160675" y="3647875"/>
            <a:chExt cx="352900" cy="353650"/>
          </a:xfrm>
        </p:grpSpPr>
        <p:sp>
          <p:nvSpPr>
            <p:cNvPr id="7915" name="Google Shape;7915;p7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72"/>
          <p:cNvGrpSpPr/>
          <p:nvPr/>
        </p:nvGrpSpPr>
        <p:grpSpPr>
          <a:xfrm>
            <a:off x="3769149" y="3889187"/>
            <a:ext cx="340058" cy="341555"/>
            <a:chOff x="-12160675" y="4081850"/>
            <a:chExt cx="352100" cy="353650"/>
          </a:xfrm>
        </p:grpSpPr>
        <p:sp>
          <p:nvSpPr>
            <p:cNvPr id="7923" name="Google Shape;7923;p7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72"/>
          <p:cNvGrpSpPr/>
          <p:nvPr/>
        </p:nvGrpSpPr>
        <p:grpSpPr>
          <a:xfrm>
            <a:off x="5043212" y="3047674"/>
            <a:ext cx="340807" cy="341000"/>
            <a:chOff x="-10391650" y="3180600"/>
            <a:chExt cx="352875" cy="353075"/>
          </a:xfrm>
        </p:grpSpPr>
        <p:sp>
          <p:nvSpPr>
            <p:cNvPr id="7930" name="Google Shape;7930;p7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72"/>
          <p:cNvGrpSpPr/>
          <p:nvPr/>
        </p:nvGrpSpPr>
        <p:grpSpPr>
          <a:xfrm>
            <a:off x="5043586" y="3471081"/>
            <a:ext cx="340058" cy="339310"/>
            <a:chOff x="-10390875" y="3616350"/>
            <a:chExt cx="352100" cy="351325"/>
          </a:xfrm>
        </p:grpSpPr>
        <p:sp>
          <p:nvSpPr>
            <p:cNvPr id="7937" name="Google Shape;7937;p7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72"/>
          <p:cNvGrpSpPr/>
          <p:nvPr/>
        </p:nvGrpSpPr>
        <p:grpSpPr>
          <a:xfrm>
            <a:off x="5496860" y="3889936"/>
            <a:ext cx="299736" cy="340058"/>
            <a:chOff x="-10370400" y="4049550"/>
            <a:chExt cx="310350" cy="352100"/>
          </a:xfrm>
        </p:grpSpPr>
        <p:sp>
          <p:nvSpPr>
            <p:cNvPr id="7941" name="Google Shape;7941;p7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2"/>
          <p:cNvGrpSpPr/>
          <p:nvPr/>
        </p:nvGrpSpPr>
        <p:grpSpPr>
          <a:xfrm>
            <a:off x="6741635" y="3048060"/>
            <a:ext cx="363648" cy="340227"/>
            <a:chOff x="-8674650" y="3210975"/>
            <a:chExt cx="376525" cy="352275"/>
          </a:xfrm>
        </p:grpSpPr>
        <p:sp>
          <p:nvSpPr>
            <p:cNvPr id="7947" name="Google Shape;7947;p7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72"/>
          <p:cNvGrpSpPr/>
          <p:nvPr/>
        </p:nvGrpSpPr>
        <p:grpSpPr>
          <a:xfrm>
            <a:off x="2049202" y="3047384"/>
            <a:ext cx="341579" cy="341579"/>
            <a:chOff x="-13512225" y="3211525"/>
            <a:chExt cx="353675" cy="353675"/>
          </a:xfrm>
        </p:grpSpPr>
        <p:sp>
          <p:nvSpPr>
            <p:cNvPr id="7954" name="Google Shape;7954;p7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72"/>
          <p:cNvGrpSpPr/>
          <p:nvPr/>
        </p:nvGrpSpPr>
        <p:grpSpPr>
          <a:xfrm>
            <a:off x="2049202" y="3470706"/>
            <a:ext cx="341579" cy="340058"/>
            <a:chOff x="-13512225" y="3647075"/>
            <a:chExt cx="353675" cy="352100"/>
          </a:xfrm>
        </p:grpSpPr>
        <p:sp>
          <p:nvSpPr>
            <p:cNvPr id="7960" name="Google Shape;7960;p7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72"/>
          <p:cNvGrpSpPr/>
          <p:nvPr/>
        </p:nvGrpSpPr>
        <p:grpSpPr>
          <a:xfrm>
            <a:off x="2482315" y="3889562"/>
            <a:ext cx="341579" cy="340807"/>
            <a:chOff x="-13512225" y="4080275"/>
            <a:chExt cx="353675" cy="352875"/>
          </a:xfrm>
        </p:grpSpPr>
        <p:sp>
          <p:nvSpPr>
            <p:cNvPr id="7971" name="Google Shape;7971;p7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2"/>
          <p:cNvGrpSpPr/>
          <p:nvPr/>
        </p:nvGrpSpPr>
        <p:grpSpPr>
          <a:xfrm>
            <a:off x="3759290" y="3078966"/>
            <a:ext cx="341555" cy="278416"/>
            <a:chOff x="-11728250" y="3245400"/>
            <a:chExt cx="353650" cy="288275"/>
          </a:xfrm>
        </p:grpSpPr>
        <p:sp>
          <p:nvSpPr>
            <p:cNvPr id="7983" name="Google Shape;7983;p7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8" name="Google Shape;7988;p72"/>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9" name="Google Shape;7989;p72"/>
          <p:cNvGrpSpPr/>
          <p:nvPr/>
        </p:nvGrpSpPr>
        <p:grpSpPr>
          <a:xfrm>
            <a:off x="3758144" y="3469282"/>
            <a:ext cx="343849" cy="342907"/>
            <a:chOff x="-11729050" y="3646475"/>
            <a:chExt cx="356025" cy="355050"/>
          </a:xfrm>
        </p:grpSpPr>
        <p:sp>
          <p:nvSpPr>
            <p:cNvPr id="7990" name="Google Shape;7990;p72"/>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72"/>
          <p:cNvGrpSpPr/>
          <p:nvPr/>
        </p:nvGrpSpPr>
        <p:grpSpPr>
          <a:xfrm>
            <a:off x="4213688" y="3889562"/>
            <a:ext cx="298988" cy="340807"/>
            <a:chOff x="-11703850" y="4081850"/>
            <a:chExt cx="309575" cy="352875"/>
          </a:xfrm>
        </p:grpSpPr>
        <p:sp>
          <p:nvSpPr>
            <p:cNvPr id="8002" name="Google Shape;8002;p7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72"/>
          <p:cNvGrpSpPr/>
          <p:nvPr/>
        </p:nvGrpSpPr>
        <p:grpSpPr>
          <a:xfrm>
            <a:off x="5472110" y="3047770"/>
            <a:ext cx="342328" cy="340807"/>
            <a:chOff x="-9958475" y="3180025"/>
            <a:chExt cx="354450" cy="352875"/>
          </a:xfrm>
        </p:grpSpPr>
        <p:sp>
          <p:nvSpPr>
            <p:cNvPr id="8011" name="Google Shape;8011;p7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2"/>
          <p:cNvGrpSpPr/>
          <p:nvPr/>
        </p:nvGrpSpPr>
        <p:grpSpPr>
          <a:xfrm>
            <a:off x="5481237" y="3470392"/>
            <a:ext cx="324074" cy="340686"/>
            <a:chOff x="-9949025" y="3615575"/>
            <a:chExt cx="335550" cy="352750"/>
          </a:xfrm>
        </p:grpSpPr>
        <p:sp>
          <p:nvSpPr>
            <p:cNvPr id="8015" name="Google Shape;8015;p7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2"/>
          <p:cNvGrpSpPr/>
          <p:nvPr/>
        </p:nvGrpSpPr>
        <p:grpSpPr>
          <a:xfrm>
            <a:off x="5903702" y="3888137"/>
            <a:ext cx="345370" cy="343656"/>
            <a:chOff x="-9961625" y="4048175"/>
            <a:chExt cx="357600" cy="355825"/>
          </a:xfrm>
        </p:grpSpPr>
        <p:sp>
          <p:nvSpPr>
            <p:cNvPr id="8019" name="Google Shape;8019;p7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72"/>
          <p:cNvGrpSpPr/>
          <p:nvPr/>
        </p:nvGrpSpPr>
        <p:grpSpPr>
          <a:xfrm>
            <a:off x="6748480" y="3469451"/>
            <a:ext cx="349958" cy="342569"/>
            <a:chOff x="-8680950" y="3624225"/>
            <a:chExt cx="362350" cy="354700"/>
          </a:xfrm>
        </p:grpSpPr>
        <p:sp>
          <p:nvSpPr>
            <p:cNvPr id="8026" name="Google Shape;8026;p7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2"/>
          <p:cNvGrpSpPr/>
          <p:nvPr/>
        </p:nvGrpSpPr>
        <p:grpSpPr>
          <a:xfrm>
            <a:off x="2501316" y="3047758"/>
            <a:ext cx="300485" cy="340831"/>
            <a:chOff x="-13056975" y="3212300"/>
            <a:chExt cx="311125" cy="352900"/>
          </a:xfrm>
        </p:grpSpPr>
        <p:sp>
          <p:nvSpPr>
            <p:cNvPr id="8033" name="Google Shape;8033;p7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72"/>
          <p:cNvGrpSpPr/>
          <p:nvPr/>
        </p:nvGrpSpPr>
        <p:grpSpPr>
          <a:xfrm>
            <a:off x="2479634" y="3470392"/>
            <a:ext cx="343849" cy="340686"/>
            <a:chOff x="-13077450" y="3647075"/>
            <a:chExt cx="356025" cy="352750"/>
          </a:xfrm>
        </p:grpSpPr>
        <p:sp>
          <p:nvSpPr>
            <p:cNvPr id="8038" name="Google Shape;8038;p7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2"/>
          <p:cNvGrpSpPr/>
          <p:nvPr/>
        </p:nvGrpSpPr>
        <p:grpSpPr>
          <a:xfrm>
            <a:off x="2913508" y="3888801"/>
            <a:ext cx="342328" cy="342328"/>
            <a:chOff x="-13079025" y="4079475"/>
            <a:chExt cx="354450" cy="354450"/>
          </a:xfrm>
        </p:grpSpPr>
        <p:sp>
          <p:nvSpPr>
            <p:cNvPr id="8042" name="Google Shape;8042;p7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2"/>
          <p:cNvGrpSpPr/>
          <p:nvPr/>
        </p:nvGrpSpPr>
        <p:grpSpPr>
          <a:xfrm>
            <a:off x="4190471" y="3048145"/>
            <a:ext cx="341579" cy="340058"/>
            <a:chOff x="-11292700" y="3213875"/>
            <a:chExt cx="353675" cy="352100"/>
          </a:xfrm>
        </p:grpSpPr>
        <p:sp>
          <p:nvSpPr>
            <p:cNvPr id="8047" name="Google Shape;8047;p7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72"/>
          <p:cNvGrpSpPr/>
          <p:nvPr/>
        </p:nvGrpSpPr>
        <p:grpSpPr>
          <a:xfrm>
            <a:off x="4184772" y="3469958"/>
            <a:ext cx="352976" cy="341555"/>
            <a:chOff x="-11299000" y="3647875"/>
            <a:chExt cx="365475" cy="353650"/>
          </a:xfrm>
        </p:grpSpPr>
        <p:sp>
          <p:nvSpPr>
            <p:cNvPr id="8055" name="Google Shape;8055;p7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2"/>
          <p:cNvGrpSpPr/>
          <p:nvPr/>
        </p:nvGrpSpPr>
        <p:grpSpPr>
          <a:xfrm>
            <a:off x="4622823" y="3900210"/>
            <a:ext cx="343100" cy="319511"/>
            <a:chOff x="-11295075" y="4092875"/>
            <a:chExt cx="355250" cy="330825"/>
          </a:xfrm>
        </p:grpSpPr>
        <p:sp>
          <p:nvSpPr>
            <p:cNvPr id="8062" name="Google Shape;8062;p7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72"/>
          <p:cNvGrpSpPr/>
          <p:nvPr/>
        </p:nvGrpSpPr>
        <p:grpSpPr>
          <a:xfrm>
            <a:off x="5916673" y="3047770"/>
            <a:ext cx="299736" cy="340807"/>
            <a:chOff x="-9500075" y="3180800"/>
            <a:chExt cx="310350" cy="352875"/>
          </a:xfrm>
        </p:grpSpPr>
        <p:sp>
          <p:nvSpPr>
            <p:cNvPr id="8068" name="Google Shape;8068;p7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72"/>
          <p:cNvGrpSpPr/>
          <p:nvPr/>
        </p:nvGrpSpPr>
        <p:grpSpPr>
          <a:xfrm>
            <a:off x="5895751" y="3469946"/>
            <a:ext cx="341579" cy="341579"/>
            <a:chOff x="-9523700" y="3614000"/>
            <a:chExt cx="353675" cy="353675"/>
          </a:xfrm>
        </p:grpSpPr>
        <p:sp>
          <p:nvSpPr>
            <p:cNvPr id="8078" name="Google Shape;8078;p7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72"/>
          <p:cNvGrpSpPr/>
          <p:nvPr/>
        </p:nvGrpSpPr>
        <p:grpSpPr>
          <a:xfrm>
            <a:off x="6328865" y="3889936"/>
            <a:ext cx="341579" cy="340058"/>
            <a:chOff x="-9523700" y="4049550"/>
            <a:chExt cx="353675" cy="352100"/>
          </a:xfrm>
        </p:grpSpPr>
        <p:sp>
          <p:nvSpPr>
            <p:cNvPr id="8088" name="Google Shape;8088;p7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2"/>
          <p:cNvGrpSpPr/>
          <p:nvPr/>
        </p:nvGrpSpPr>
        <p:grpSpPr>
          <a:xfrm>
            <a:off x="7181694" y="3491628"/>
            <a:ext cx="342328" cy="298215"/>
            <a:chOff x="-8209150" y="3659675"/>
            <a:chExt cx="354450" cy="308775"/>
          </a:xfrm>
        </p:grpSpPr>
        <p:sp>
          <p:nvSpPr>
            <p:cNvPr id="8096" name="Google Shape;8096;p7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2"/>
          <p:cNvGrpSpPr/>
          <p:nvPr/>
        </p:nvGrpSpPr>
        <p:grpSpPr>
          <a:xfrm>
            <a:off x="2902889" y="3047758"/>
            <a:ext cx="341579" cy="340831"/>
            <a:chOff x="-12643475" y="3212300"/>
            <a:chExt cx="353675" cy="352900"/>
          </a:xfrm>
        </p:grpSpPr>
        <p:sp>
          <p:nvSpPr>
            <p:cNvPr id="8103" name="Google Shape;8103;p7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72"/>
          <p:cNvGrpSpPr/>
          <p:nvPr/>
        </p:nvGrpSpPr>
        <p:grpSpPr>
          <a:xfrm>
            <a:off x="2902889" y="3480920"/>
            <a:ext cx="341579" cy="319632"/>
            <a:chOff x="-12643475" y="3657325"/>
            <a:chExt cx="353675" cy="330950"/>
          </a:xfrm>
        </p:grpSpPr>
        <p:sp>
          <p:nvSpPr>
            <p:cNvPr id="8113" name="Google Shape;8113;p7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2"/>
          <p:cNvGrpSpPr/>
          <p:nvPr/>
        </p:nvGrpSpPr>
        <p:grpSpPr>
          <a:xfrm>
            <a:off x="3336002" y="3890709"/>
            <a:ext cx="341579" cy="338513"/>
            <a:chOff x="-12643475" y="4081850"/>
            <a:chExt cx="353675" cy="350500"/>
          </a:xfrm>
        </p:grpSpPr>
        <p:sp>
          <p:nvSpPr>
            <p:cNvPr id="8120" name="Google Shape;8120;p7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72"/>
          <p:cNvGrpSpPr/>
          <p:nvPr/>
        </p:nvGrpSpPr>
        <p:grpSpPr>
          <a:xfrm>
            <a:off x="4612603" y="3048145"/>
            <a:ext cx="340807" cy="340058"/>
            <a:chOff x="-10857925" y="3213875"/>
            <a:chExt cx="352875" cy="352100"/>
          </a:xfrm>
        </p:grpSpPr>
        <p:sp>
          <p:nvSpPr>
            <p:cNvPr id="8125" name="Google Shape;8125;p7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5" name="Google Shape;8135;p72"/>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6" name="Google Shape;8136;p72"/>
          <p:cNvGrpSpPr/>
          <p:nvPr/>
        </p:nvGrpSpPr>
        <p:grpSpPr>
          <a:xfrm>
            <a:off x="5045330" y="3900210"/>
            <a:ext cx="341579" cy="319511"/>
            <a:chOff x="-10858725" y="4092875"/>
            <a:chExt cx="353675" cy="330825"/>
          </a:xfrm>
        </p:grpSpPr>
        <p:sp>
          <p:nvSpPr>
            <p:cNvPr id="8137" name="Google Shape;8137;p7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2"/>
          <p:cNvGrpSpPr/>
          <p:nvPr/>
        </p:nvGrpSpPr>
        <p:grpSpPr>
          <a:xfrm>
            <a:off x="6321349" y="3048241"/>
            <a:ext cx="341459" cy="339865"/>
            <a:chOff x="-9089725" y="3180200"/>
            <a:chExt cx="353550" cy="351900"/>
          </a:xfrm>
        </p:grpSpPr>
        <p:sp>
          <p:nvSpPr>
            <p:cNvPr id="8144" name="Google Shape;8144;p7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2"/>
          <p:cNvGrpSpPr/>
          <p:nvPr/>
        </p:nvGrpSpPr>
        <p:grpSpPr>
          <a:xfrm>
            <a:off x="6371124" y="3470332"/>
            <a:ext cx="241909" cy="340807"/>
            <a:chOff x="-9039300" y="3614000"/>
            <a:chExt cx="250475" cy="352875"/>
          </a:xfrm>
        </p:grpSpPr>
        <p:sp>
          <p:nvSpPr>
            <p:cNvPr id="8147" name="Google Shape;8147;p7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72"/>
          <p:cNvGrpSpPr/>
          <p:nvPr/>
        </p:nvGrpSpPr>
        <p:grpSpPr>
          <a:xfrm>
            <a:off x="6753430" y="3889936"/>
            <a:ext cx="340058" cy="340058"/>
            <a:chOff x="-9088150" y="4049550"/>
            <a:chExt cx="352100" cy="352100"/>
          </a:xfrm>
        </p:grpSpPr>
        <p:sp>
          <p:nvSpPr>
            <p:cNvPr id="8150" name="Google Shape;8150;p7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2"/>
          <p:cNvGrpSpPr/>
          <p:nvPr/>
        </p:nvGrpSpPr>
        <p:grpSpPr>
          <a:xfrm>
            <a:off x="7201469" y="3048145"/>
            <a:ext cx="302778" cy="340058"/>
            <a:chOff x="-8191825" y="3174500"/>
            <a:chExt cx="313500" cy="352100"/>
          </a:xfrm>
        </p:grpSpPr>
        <p:sp>
          <p:nvSpPr>
            <p:cNvPr id="8157" name="Google Shape;8157;p7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72"/>
          <p:cNvGrpSpPr/>
          <p:nvPr/>
        </p:nvGrpSpPr>
        <p:grpSpPr>
          <a:xfrm>
            <a:off x="6330362" y="2508154"/>
            <a:ext cx="343094" cy="341569"/>
            <a:chOff x="6001575" y="3119050"/>
            <a:chExt cx="315025" cy="313625"/>
          </a:xfrm>
        </p:grpSpPr>
        <p:sp>
          <p:nvSpPr>
            <p:cNvPr id="8161" name="Google Shape;8161;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66"/>
        <p:cNvGrpSpPr/>
        <p:nvPr/>
      </p:nvGrpSpPr>
      <p:grpSpPr>
        <a:xfrm>
          <a:off x="0" y="0"/>
          <a:ext cx="0" cy="0"/>
          <a:chOff x="0" y="0"/>
          <a:chExt cx="0" cy="0"/>
        </a:xfrm>
      </p:grpSpPr>
      <p:sp>
        <p:nvSpPr>
          <p:cNvPr id="8167" name="Google Shape;8167;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168" name="Google Shape;8168;p73"/>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9" name="Google Shape;8169;p73"/>
          <p:cNvGrpSpPr/>
          <p:nvPr/>
        </p:nvGrpSpPr>
        <p:grpSpPr>
          <a:xfrm>
            <a:off x="1297056" y="1996893"/>
            <a:ext cx="306629" cy="302554"/>
            <a:chOff x="-6713450" y="2397900"/>
            <a:chExt cx="295375" cy="291450"/>
          </a:xfrm>
        </p:grpSpPr>
        <p:sp>
          <p:nvSpPr>
            <p:cNvPr id="8170" name="Google Shape;8170;p7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2" name="Google Shape;8172;p73"/>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3" name="Google Shape;8173;p73"/>
          <p:cNvGrpSpPr/>
          <p:nvPr/>
        </p:nvGrpSpPr>
        <p:grpSpPr>
          <a:xfrm>
            <a:off x="3241793" y="1630911"/>
            <a:ext cx="304189" cy="302347"/>
            <a:chOff x="-4932650" y="2046625"/>
            <a:chExt cx="293025" cy="291250"/>
          </a:xfrm>
        </p:grpSpPr>
        <p:sp>
          <p:nvSpPr>
            <p:cNvPr id="8174" name="Google Shape;8174;p7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6" name="Google Shape;8176;p73"/>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7" name="Google Shape;8177;p73"/>
          <p:cNvGrpSpPr/>
          <p:nvPr/>
        </p:nvGrpSpPr>
        <p:grpSpPr>
          <a:xfrm>
            <a:off x="3250372" y="2371167"/>
            <a:ext cx="304189" cy="302554"/>
            <a:chOff x="-4931075" y="2765725"/>
            <a:chExt cx="293025" cy="291450"/>
          </a:xfrm>
        </p:grpSpPr>
        <p:sp>
          <p:nvSpPr>
            <p:cNvPr id="8178" name="Google Shape;8178;p7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73"/>
          <p:cNvGrpSpPr/>
          <p:nvPr/>
        </p:nvGrpSpPr>
        <p:grpSpPr>
          <a:xfrm>
            <a:off x="5195689" y="1648805"/>
            <a:ext cx="302554" cy="266558"/>
            <a:chOff x="-3137650" y="2067900"/>
            <a:chExt cx="291450" cy="256775"/>
          </a:xfrm>
        </p:grpSpPr>
        <p:sp>
          <p:nvSpPr>
            <p:cNvPr id="8181" name="Google Shape;8181;p7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73"/>
          <p:cNvGrpSpPr/>
          <p:nvPr/>
        </p:nvGrpSpPr>
        <p:grpSpPr>
          <a:xfrm>
            <a:off x="5195689" y="1996543"/>
            <a:ext cx="302554" cy="303255"/>
            <a:chOff x="-3137650" y="2408950"/>
            <a:chExt cx="291450" cy="292125"/>
          </a:xfrm>
        </p:grpSpPr>
        <p:sp>
          <p:nvSpPr>
            <p:cNvPr id="8185" name="Google Shape;8185;p7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73"/>
          <p:cNvGrpSpPr/>
          <p:nvPr/>
        </p:nvGrpSpPr>
        <p:grpSpPr>
          <a:xfrm>
            <a:off x="5204268" y="2388750"/>
            <a:ext cx="302554" cy="267389"/>
            <a:chOff x="-3137650" y="2787000"/>
            <a:chExt cx="291450" cy="257575"/>
          </a:xfrm>
        </p:grpSpPr>
        <p:sp>
          <p:nvSpPr>
            <p:cNvPr id="8191" name="Google Shape;8191;p7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9" name="Google Shape;8199;p73"/>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3"/>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3"/>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2" name="Google Shape;8202;p73"/>
          <p:cNvGrpSpPr/>
          <p:nvPr/>
        </p:nvGrpSpPr>
        <p:grpSpPr>
          <a:xfrm>
            <a:off x="1694212" y="2370764"/>
            <a:ext cx="303359" cy="303359"/>
            <a:chOff x="-6354300" y="2757075"/>
            <a:chExt cx="292225" cy="292225"/>
          </a:xfrm>
        </p:grpSpPr>
        <p:sp>
          <p:nvSpPr>
            <p:cNvPr id="8203" name="Google Shape;8203;p7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3"/>
          <p:cNvGrpSpPr/>
          <p:nvPr/>
        </p:nvGrpSpPr>
        <p:grpSpPr>
          <a:xfrm>
            <a:off x="3631214" y="1629587"/>
            <a:ext cx="304994" cy="304994"/>
            <a:chOff x="-4573475" y="2045850"/>
            <a:chExt cx="293800" cy="293800"/>
          </a:xfrm>
        </p:grpSpPr>
        <p:sp>
          <p:nvSpPr>
            <p:cNvPr id="8208" name="Google Shape;8208;p7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3"/>
          <p:cNvGrpSpPr/>
          <p:nvPr/>
        </p:nvGrpSpPr>
        <p:grpSpPr>
          <a:xfrm>
            <a:off x="3630799" y="1995660"/>
            <a:ext cx="305824" cy="305020"/>
            <a:chOff x="-4570325" y="2405775"/>
            <a:chExt cx="294600" cy="293825"/>
          </a:xfrm>
        </p:grpSpPr>
        <p:sp>
          <p:nvSpPr>
            <p:cNvPr id="8211" name="Google Shape;8211;p7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3"/>
          <p:cNvGrpSpPr/>
          <p:nvPr/>
        </p:nvGrpSpPr>
        <p:grpSpPr>
          <a:xfrm>
            <a:off x="3640195" y="2370362"/>
            <a:ext cx="304189" cy="304163"/>
            <a:chOff x="-4572700" y="2764950"/>
            <a:chExt cx="293025" cy="293000"/>
          </a:xfrm>
        </p:grpSpPr>
        <p:sp>
          <p:nvSpPr>
            <p:cNvPr id="8214" name="Google Shape;8214;p7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3"/>
          <p:cNvGrpSpPr/>
          <p:nvPr/>
        </p:nvGrpSpPr>
        <p:grpSpPr>
          <a:xfrm>
            <a:off x="5587584" y="1630794"/>
            <a:ext cx="298272" cy="302580"/>
            <a:chOff x="-2777700" y="2049775"/>
            <a:chExt cx="287325" cy="291475"/>
          </a:xfrm>
        </p:grpSpPr>
        <p:sp>
          <p:nvSpPr>
            <p:cNvPr id="8220" name="Google Shape;8220;p7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73"/>
          <p:cNvGrpSpPr/>
          <p:nvPr/>
        </p:nvGrpSpPr>
        <p:grpSpPr>
          <a:xfrm>
            <a:off x="5585051" y="1996906"/>
            <a:ext cx="303359" cy="302528"/>
            <a:chOff x="-2571737" y="2403625"/>
            <a:chExt cx="292225" cy="291425"/>
          </a:xfrm>
        </p:grpSpPr>
        <p:sp>
          <p:nvSpPr>
            <p:cNvPr id="8224" name="Google Shape;8224;p7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3"/>
          <p:cNvGrpSpPr/>
          <p:nvPr/>
        </p:nvGrpSpPr>
        <p:grpSpPr>
          <a:xfrm>
            <a:off x="5593630" y="2371582"/>
            <a:ext cx="303359" cy="301724"/>
            <a:chOff x="-2571737" y="2764550"/>
            <a:chExt cx="292225" cy="290650"/>
          </a:xfrm>
        </p:grpSpPr>
        <p:sp>
          <p:nvSpPr>
            <p:cNvPr id="8232" name="Google Shape;8232;p7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73"/>
          <p:cNvGrpSpPr/>
          <p:nvPr/>
        </p:nvGrpSpPr>
        <p:grpSpPr>
          <a:xfrm>
            <a:off x="7145411" y="1995788"/>
            <a:ext cx="303359" cy="304760"/>
            <a:chOff x="-1333975" y="2365850"/>
            <a:chExt cx="292225" cy="293575"/>
          </a:xfrm>
        </p:grpSpPr>
        <p:sp>
          <p:nvSpPr>
            <p:cNvPr id="8236" name="Google Shape;8236;p7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73"/>
          <p:cNvGrpSpPr/>
          <p:nvPr/>
        </p:nvGrpSpPr>
        <p:grpSpPr>
          <a:xfrm>
            <a:off x="2093040" y="2370764"/>
            <a:ext cx="286178" cy="303359"/>
            <a:chOff x="-5995925" y="2757850"/>
            <a:chExt cx="275675" cy="292225"/>
          </a:xfrm>
        </p:grpSpPr>
        <p:sp>
          <p:nvSpPr>
            <p:cNvPr id="8245" name="Google Shape;8245;p7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3"/>
          <p:cNvGrpSpPr/>
          <p:nvPr/>
        </p:nvGrpSpPr>
        <p:grpSpPr>
          <a:xfrm>
            <a:off x="4020181" y="1631209"/>
            <a:ext cx="303385" cy="301750"/>
            <a:chOff x="-4211975" y="2046625"/>
            <a:chExt cx="292250" cy="290675"/>
          </a:xfrm>
        </p:grpSpPr>
        <p:sp>
          <p:nvSpPr>
            <p:cNvPr id="8255" name="Google Shape;8255;p7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3"/>
          <p:cNvGrpSpPr/>
          <p:nvPr/>
        </p:nvGrpSpPr>
        <p:grpSpPr>
          <a:xfrm>
            <a:off x="4056164" y="1995660"/>
            <a:ext cx="231418" cy="305020"/>
            <a:chOff x="-4178875" y="2405775"/>
            <a:chExt cx="222925" cy="293825"/>
          </a:xfrm>
        </p:grpSpPr>
        <p:sp>
          <p:nvSpPr>
            <p:cNvPr id="8258" name="Google Shape;8258;p7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73"/>
          <p:cNvGrpSpPr/>
          <p:nvPr/>
        </p:nvGrpSpPr>
        <p:grpSpPr>
          <a:xfrm>
            <a:off x="4029175" y="2380173"/>
            <a:ext cx="302554" cy="284543"/>
            <a:chOff x="-4211975" y="2783850"/>
            <a:chExt cx="291450" cy="274100"/>
          </a:xfrm>
        </p:grpSpPr>
        <p:sp>
          <p:nvSpPr>
            <p:cNvPr id="8262" name="Google Shape;8262;p7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5" name="Google Shape;8265;p73"/>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3"/>
          <p:cNvGrpSpPr/>
          <p:nvPr/>
        </p:nvGrpSpPr>
        <p:grpSpPr>
          <a:xfrm>
            <a:off x="5974033" y="1996893"/>
            <a:ext cx="302554" cy="302554"/>
            <a:chOff x="-2419325" y="2408150"/>
            <a:chExt cx="291450" cy="291450"/>
          </a:xfrm>
        </p:grpSpPr>
        <p:sp>
          <p:nvSpPr>
            <p:cNvPr id="8267" name="Google Shape;8267;p7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4" name="Google Shape;8274;p73"/>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5" name="Google Shape;8275;p73"/>
          <p:cNvGrpSpPr/>
          <p:nvPr/>
        </p:nvGrpSpPr>
        <p:grpSpPr>
          <a:xfrm>
            <a:off x="7154392" y="2370765"/>
            <a:ext cx="302554" cy="303359"/>
            <a:chOff x="-1333200" y="2770450"/>
            <a:chExt cx="291450" cy="292225"/>
          </a:xfrm>
        </p:grpSpPr>
        <p:sp>
          <p:nvSpPr>
            <p:cNvPr id="8276" name="Google Shape;8276;p7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3"/>
          <p:cNvGrpSpPr/>
          <p:nvPr/>
        </p:nvGrpSpPr>
        <p:grpSpPr>
          <a:xfrm>
            <a:off x="2463949" y="1630806"/>
            <a:ext cx="304189" cy="302554"/>
            <a:chOff x="-5635200" y="2037975"/>
            <a:chExt cx="293025" cy="291450"/>
          </a:xfrm>
        </p:grpSpPr>
        <p:sp>
          <p:nvSpPr>
            <p:cNvPr id="8279" name="Google Shape;8279;p7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3"/>
          <p:cNvGrpSpPr/>
          <p:nvPr/>
        </p:nvGrpSpPr>
        <p:grpSpPr>
          <a:xfrm>
            <a:off x="2462716" y="1996893"/>
            <a:ext cx="306655" cy="302554"/>
            <a:chOff x="-5637575" y="2397900"/>
            <a:chExt cx="295400" cy="291450"/>
          </a:xfrm>
        </p:grpSpPr>
        <p:sp>
          <p:nvSpPr>
            <p:cNvPr id="8282" name="Google Shape;8282;p7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73"/>
          <p:cNvGrpSpPr/>
          <p:nvPr/>
        </p:nvGrpSpPr>
        <p:grpSpPr>
          <a:xfrm>
            <a:off x="2472540" y="2370764"/>
            <a:ext cx="304163" cy="303359"/>
            <a:chOff x="-5635975" y="2757075"/>
            <a:chExt cx="293000" cy="292225"/>
          </a:xfrm>
        </p:grpSpPr>
        <p:sp>
          <p:nvSpPr>
            <p:cNvPr id="8287" name="Google Shape;8287;p7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73"/>
          <p:cNvGrpSpPr/>
          <p:nvPr/>
        </p:nvGrpSpPr>
        <p:grpSpPr>
          <a:xfrm>
            <a:off x="4402304" y="1630807"/>
            <a:ext cx="304189" cy="302554"/>
            <a:chOff x="-3854375" y="2046625"/>
            <a:chExt cx="293025" cy="291450"/>
          </a:xfrm>
        </p:grpSpPr>
        <p:sp>
          <p:nvSpPr>
            <p:cNvPr id="8290" name="Google Shape;8290;p7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73"/>
          <p:cNvGrpSpPr/>
          <p:nvPr/>
        </p:nvGrpSpPr>
        <p:grpSpPr>
          <a:xfrm>
            <a:off x="4401486" y="1995673"/>
            <a:ext cx="305824" cy="304994"/>
            <a:chOff x="-3854375" y="2405000"/>
            <a:chExt cx="294600" cy="293800"/>
          </a:xfrm>
        </p:grpSpPr>
        <p:sp>
          <p:nvSpPr>
            <p:cNvPr id="8293" name="Google Shape;8293;p7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3"/>
          <p:cNvGrpSpPr/>
          <p:nvPr/>
        </p:nvGrpSpPr>
        <p:grpSpPr>
          <a:xfrm>
            <a:off x="4411700" y="2370362"/>
            <a:ext cx="302554" cy="304163"/>
            <a:chOff x="-3852025" y="2764950"/>
            <a:chExt cx="291450" cy="293000"/>
          </a:xfrm>
        </p:grpSpPr>
        <p:sp>
          <p:nvSpPr>
            <p:cNvPr id="8296" name="Google Shape;8296;p7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8" name="Google Shape;8298;p73"/>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3"/>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0" name="Google Shape;8300;p73"/>
          <p:cNvGrpSpPr/>
          <p:nvPr/>
        </p:nvGrpSpPr>
        <p:grpSpPr>
          <a:xfrm>
            <a:off x="6375254" y="2370765"/>
            <a:ext cx="302554" cy="303359"/>
            <a:chOff x="-2060175" y="2768875"/>
            <a:chExt cx="291450" cy="292225"/>
          </a:xfrm>
        </p:grpSpPr>
        <p:sp>
          <p:nvSpPr>
            <p:cNvPr id="8301" name="Google Shape;8301;p7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73"/>
          <p:cNvGrpSpPr/>
          <p:nvPr/>
        </p:nvGrpSpPr>
        <p:grpSpPr>
          <a:xfrm>
            <a:off x="7545660" y="1630808"/>
            <a:ext cx="303359" cy="302554"/>
            <a:chOff x="-937025" y="2064750"/>
            <a:chExt cx="292225" cy="291450"/>
          </a:xfrm>
        </p:grpSpPr>
        <p:sp>
          <p:nvSpPr>
            <p:cNvPr id="8304" name="Google Shape;8304;p7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73"/>
          <p:cNvGrpSpPr/>
          <p:nvPr/>
        </p:nvGrpSpPr>
        <p:grpSpPr>
          <a:xfrm>
            <a:off x="2858189" y="1630404"/>
            <a:ext cx="303385" cy="303359"/>
            <a:chOff x="-5276050" y="2037975"/>
            <a:chExt cx="292250" cy="292225"/>
          </a:xfrm>
        </p:grpSpPr>
        <p:sp>
          <p:nvSpPr>
            <p:cNvPr id="8308" name="Google Shape;8308;p7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1" name="Google Shape;8311;p73"/>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3"/>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3" name="Google Shape;8313;p73"/>
          <p:cNvGrpSpPr/>
          <p:nvPr/>
        </p:nvGrpSpPr>
        <p:grpSpPr>
          <a:xfrm>
            <a:off x="4841790" y="1630807"/>
            <a:ext cx="233053" cy="302554"/>
            <a:chOff x="-3462150" y="2046625"/>
            <a:chExt cx="224500" cy="291450"/>
          </a:xfrm>
        </p:grpSpPr>
        <p:sp>
          <p:nvSpPr>
            <p:cNvPr id="8314" name="Google Shape;8314;p7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73"/>
          <p:cNvGrpSpPr/>
          <p:nvPr/>
        </p:nvGrpSpPr>
        <p:grpSpPr>
          <a:xfrm>
            <a:off x="4824221" y="1996076"/>
            <a:ext cx="268193" cy="304189"/>
            <a:chOff x="-3478675" y="2405775"/>
            <a:chExt cx="258350" cy="293025"/>
          </a:xfrm>
        </p:grpSpPr>
        <p:sp>
          <p:nvSpPr>
            <p:cNvPr id="8322" name="Google Shape;8322;p7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73"/>
          <p:cNvGrpSpPr/>
          <p:nvPr/>
        </p:nvGrpSpPr>
        <p:grpSpPr>
          <a:xfrm>
            <a:off x="4869171" y="2370765"/>
            <a:ext cx="195448" cy="303359"/>
            <a:chOff x="-3443250" y="2765725"/>
            <a:chExt cx="188275" cy="292225"/>
          </a:xfrm>
        </p:grpSpPr>
        <p:sp>
          <p:nvSpPr>
            <p:cNvPr id="8327" name="Google Shape;8327;p7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73"/>
          <p:cNvGrpSpPr/>
          <p:nvPr/>
        </p:nvGrpSpPr>
        <p:grpSpPr>
          <a:xfrm>
            <a:off x="6775572" y="1629989"/>
            <a:ext cx="267389" cy="304189"/>
            <a:chOff x="-1684475" y="2049000"/>
            <a:chExt cx="257575" cy="293025"/>
          </a:xfrm>
        </p:grpSpPr>
        <p:sp>
          <p:nvSpPr>
            <p:cNvPr id="8332" name="Google Shape;8332;p7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6" name="Google Shape;8336;p73"/>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7" name="Google Shape;8337;p73"/>
          <p:cNvGrpSpPr/>
          <p:nvPr/>
        </p:nvGrpSpPr>
        <p:grpSpPr>
          <a:xfrm>
            <a:off x="6766568" y="2370765"/>
            <a:ext cx="302554" cy="303359"/>
            <a:chOff x="-1700225" y="2768875"/>
            <a:chExt cx="291450" cy="292225"/>
          </a:xfrm>
        </p:grpSpPr>
        <p:sp>
          <p:nvSpPr>
            <p:cNvPr id="8338" name="Google Shape;8338;p7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73"/>
          <p:cNvGrpSpPr/>
          <p:nvPr/>
        </p:nvGrpSpPr>
        <p:grpSpPr>
          <a:xfrm>
            <a:off x="7563645" y="1996076"/>
            <a:ext cx="267389" cy="304189"/>
            <a:chOff x="-919700" y="2420750"/>
            <a:chExt cx="257575" cy="293025"/>
          </a:xfrm>
        </p:grpSpPr>
        <p:sp>
          <p:nvSpPr>
            <p:cNvPr id="8345" name="Google Shape;8345;p7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3"/>
          <p:cNvGrpSpPr/>
          <p:nvPr/>
        </p:nvGrpSpPr>
        <p:grpSpPr>
          <a:xfrm>
            <a:off x="1292857" y="3269120"/>
            <a:ext cx="318904" cy="302528"/>
            <a:chOff x="-6696925" y="3272575"/>
            <a:chExt cx="307200" cy="291425"/>
          </a:xfrm>
        </p:grpSpPr>
        <p:sp>
          <p:nvSpPr>
            <p:cNvPr id="8349" name="Google Shape;8349;p7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3"/>
          <p:cNvGrpSpPr/>
          <p:nvPr/>
        </p:nvGrpSpPr>
        <p:grpSpPr>
          <a:xfrm>
            <a:off x="1292844" y="3640695"/>
            <a:ext cx="318930" cy="303359"/>
            <a:chOff x="-6690625" y="3631325"/>
            <a:chExt cx="307225" cy="292225"/>
          </a:xfrm>
        </p:grpSpPr>
        <p:sp>
          <p:nvSpPr>
            <p:cNvPr id="8352" name="Google Shape;8352;p7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3"/>
          <p:cNvGrpSpPr/>
          <p:nvPr/>
        </p:nvGrpSpPr>
        <p:grpSpPr>
          <a:xfrm>
            <a:off x="1308793" y="4038903"/>
            <a:ext cx="304189" cy="302347"/>
            <a:chOff x="-6689825" y="3992050"/>
            <a:chExt cx="293025" cy="291250"/>
          </a:xfrm>
        </p:grpSpPr>
        <p:sp>
          <p:nvSpPr>
            <p:cNvPr id="8358" name="Google Shape;8358;p7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0" name="Google Shape;8370;p73"/>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1" name="Google Shape;8371;p73"/>
          <p:cNvGrpSpPr/>
          <p:nvPr/>
        </p:nvGrpSpPr>
        <p:grpSpPr>
          <a:xfrm>
            <a:off x="3243334" y="3641096"/>
            <a:ext cx="304994" cy="302554"/>
            <a:chOff x="-4837325" y="3612425"/>
            <a:chExt cx="293800" cy="291450"/>
          </a:xfrm>
        </p:grpSpPr>
        <p:sp>
          <p:nvSpPr>
            <p:cNvPr id="8372" name="Google Shape;8372;p7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3"/>
          <p:cNvGrpSpPr/>
          <p:nvPr/>
        </p:nvGrpSpPr>
        <p:grpSpPr>
          <a:xfrm>
            <a:off x="3252729" y="4038799"/>
            <a:ext cx="303359" cy="302554"/>
            <a:chOff x="-4837325" y="3971575"/>
            <a:chExt cx="292225" cy="291450"/>
          </a:xfrm>
        </p:grpSpPr>
        <p:sp>
          <p:nvSpPr>
            <p:cNvPr id="8376" name="Google Shape;8376;p7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3"/>
          <p:cNvGrpSpPr/>
          <p:nvPr/>
        </p:nvGrpSpPr>
        <p:grpSpPr>
          <a:xfrm>
            <a:off x="5193545" y="3287103"/>
            <a:ext cx="310729" cy="266558"/>
            <a:chOff x="-3037625" y="3254850"/>
            <a:chExt cx="299325" cy="256775"/>
          </a:xfrm>
        </p:grpSpPr>
        <p:sp>
          <p:nvSpPr>
            <p:cNvPr id="8383" name="Google Shape;8383;p7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73"/>
          <p:cNvGrpSpPr/>
          <p:nvPr/>
        </p:nvGrpSpPr>
        <p:grpSpPr>
          <a:xfrm>
            <a:off x="5196400" y="3640680"/>
            <a:ext cx="305020" cy="303385"/>
            <a:chOff x="-3031325" y="3597450"/>
            <a:chExt cx="293825" cy="292250"/>
          </a:xfrm>
        </p:grpSpPr>
        <p:sp>
          <p:nvSpPr>
            <p:cNvPr id="8388" name="Google Shape;8388;p7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3"/>
          <p:cNvGrpSpPr/>
          <p:nvPr/>
        </p:nvGrpSpPr>
        <p:grpSpPr>
          <a:xfrm>
            <a:off x="5205393" y="4056380"/>
            <a:ext cx="304189" cy="267389"/>
            <a:chOff x="-3030525" y="3973150"/>
            <a:chExt cx="293025" cy="257575"/>
          </a:xfrm>
        </p:grpSpPr>
        <p:sp>
          <p:nvSpPr>
            <p:cNvPr id="8393" name="Google Shape;8393;p7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3"/>
          <p:cNvGrpSpPr/>
          <p:nvPr/>
        </p:nvGrpSpPr>
        <p:grpSpPr>
          <a:xfrm>
            <a:off x="7146940" y="3313250"/>
            <a:ext cx="304189" cy="214264"/>
            <a:chOff x="-1199300" y="3279250"/>
            <a:chExt cx="293025" cy="206400"/>
          </a:xfrm>
        </p:grpSpPr>
        <p:sp>
          <p:nvSpPr>
            <p:cNvPr id="8396" name="Google Shape;8396;p7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73"/>
          <p:cNvGrpSpPr/>
          <p:nvPr/>
        </p:nvGrpSpPr>
        <p:grpSpPr>
          <a:xfrm>
            <a:off x="1678982" y="3268783"/>
            <a:ext cx="320539" cy="303203"/>
            <a:chOff x="-6338550" y="3272950"/>
            <a:chExt cx="308775" cy="292075"/>
          </a:xfrm>
        </p:grpSpPr>
        <p:sp>
          <p:nvSpPr>
            <p:cNvPr id="8401" name="Google Shape;8401;p7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3"/>
          <p:cNvGrpSpPr/>
          <p:nvPr/>
        </p:nvGrpSpPr>
        <p:grpSpPr>
          <a:xfrm>
            <a:off x="1687157" y="3641097"/>
            <a:ext cx="304189" cy="302554"/>
            <a:chOff x="-6329100" y="3632100"/>
            <a:chExt cx="293025" cy="291450"/>
          </a:xfrm>
        </p:grpSpPr>
        <p:sp>
          <p:nvSpPr>
            <p:cNvPr id="8405" name="Google Shape;8405;p7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73"/>
          <p:cNvGrpSpPr/>
          <p:nvPr/>
        </p:nvGrpSpPr>
        <p:grpSpPr>
          <a:xfrm>
            <a:off x="1696566" y="4038800"/>
            <a:ext cx="302528" cy="302554"/>
            <a:chOff x="-6329875" y="3992050"/>
            <a:chExt cx="291425" cy="291450"/>
          </a:xfrm>
        </p:grpSpPr>
        <p:sp>
          <p:nvSpPr>
            <p:cNvPr id="8409" name="Google Shape;8409;p7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3"/>
          <p:cNvGrpSpPr/>
          <p:nvPr/>
        </p:nvGrpSpPr>
        <p:grpSpPr>
          <a:xfrm>
            <a:off x="3633144" y="3267886"/>
            <a:ext cx="305020" cy="304994"/>
            <a:chOff x="-4478975" y="3251700"/>
            <a:chExt cx="293825" cy="293800"/>
          </a:xfrm>
        </p:grpSpPr>
        <p:sp>
          <p:nvSpPr>
            <p:cNvPr id="8414" name="Google Shape;8414;p7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73"/>
          <p:cNvGrpSpPr/>
          <p:nvPr/>
        </p:nvGrpSpPr>
        <p:grpSpPr>
          <a:xfrm>
            <a:off x="3633144" y="3641096"/>
            <a:ext cx="305020" cy="302554"/>
            <a:chOff x="-4475825" y="3612425"/>
            <a:chExt cx="293825" cy="291450"/>
          </a:xfrm>
        </p:grpSpPr>
        <p:sp>
          <p:nvSpPr>
            <p:cNvPr id="8418" name="Google Shape;8418;p7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3"/>
          <p:cNvGrpSpPr/>
          <p:nvPr/>
        </p:nvGrpSpPr>
        <p:grpSpPr>
          <a:xfrm>
            <a:off x="3639685" y="4038811"/>
            <a:ext cx="309094" cy="302528"/>
            <a:chOff x="-4480550" y="3970800"/>
            <a:chExt cx="297750" cy="291425"/>
          </a:xfrm>
        </p:grpSpPr>
        <p:sp>
          <p:nvSpPr>
            <p:cNvPr id="8422" name="Google Shape;8422;p7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73"/>
          <p:cNvGrpSpPr/>
          <p:nvPr/>
        </p:nvGrpSpPr>
        <p:grpSpPr>
          <a:xfrm>
            <a:off x="5589021" y="3269105"/>
            <a:ext cx="299284" cy="302554"/>
            <a:chOff x="-2668225" y="3239075"/>
            <a:chExt cx="288300" cy="291450"/>
          </a:xfrm>
        </p:grpSpPr>
        <p:sp>
          <p:nvSpPr>
            <p:cNvPr id="8425" name="Google Shape;8425;p7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3"/>
          <p:cNvGrpSpPr/>
          <p:nvPr/>
        </p:nvGrpSpPr>
        <p:grpSpPr>
          <a:xfrm>
            <a:off x="5586970" y="3641095"/>
            <a:ext cx="303385" cy="302554"/>
            <a:chOff x="-2671375" y="3597450"/>
            <a:chExt cx="292250" cy="291450"/>
          </a:xfrm>
        </p:grpSpPr>
        <p:sp>
          <p:nvSpPr>
            <p:cNvPr id="8431" name="Google Shape;8431;p7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73"/>
          <p:cNvGrpSpPr/>
          <p:nvPr/>
        </p:nvGrpSpPr>
        <p:grpSpPr>
          <a:xfrm>
            <a:off x="5594744" y="4037980"/>
            <a:ext cx="304994" cy="304189"/>
            <a:chOff x="-2670575" y="3956600"/>
            <a:chExt cx="293800" cy="293025"/>
          </a:xfrm>
        </p:grpSpPr>
        <p:sp>
          <p:nvSpPr>
            <p:cNvPr id="8434" name="Google Shape;8434;p7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73"/>
          <p:cNvGrpSpPr/>
          <p:nvPr/>
        </p:nvGrpSpPr>
        <p:grpSpPr>
          <a:xfrm>
            <a:off x="7145306" y="3641562"/>
            <a:ext cx="307459" cy="301620"/>
            <a:chOff x="-1183550" y="3586525"/>
            <a:chExt cx="296175" cy="290550"/>
          </a:xfrm>
        </p:grpSpPr>
        <p:sp>
          <p:nvSpPr>
            <p:cNvPr id="8439" name="Google Shape;8439;p7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3"/>
          <p:cNvGrpSpPr/>
          <p:nvPr/>
        </p:nvGrpSpPr>
        <p:grpSpPr>
          <a:xfrm>
            <a:off x="2077310" y="3269523"/>
            <a:ext cx="303385" cy="301724"/>
            <a:chOff x="-5971525" y="3273750"/>
            <a:chExt cx="292250" cy="290650"/>
          </a:xfrm>
        </p:grpSpPr>
        <p:sp>
          <p:nvSpPr>
            <p:cNvPr id="8449" name="Google Shape;8449;p7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3"/>
          <p:cNvGrpSpPr/>
          <p:nvPr/>
        </p:nvGrpSpPr>
        <p:grpSpPr>
          <a:xfrm>
            <a:off x="2073223" y="3640111"/>
            <a:ext cx="311560" cy="304527"/>
            <a:chOff x="-5974675" y="3632100"/>
            <a:chExt cx="300125" cy="293350"/>
          </a:xfrm>
        </p:grpSpPr>
        <p:sp>
          <p:nvSpPr>
            <p:cNvPr id="8452" name="Google Shape;8452;p7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3"/>
          <p:cNvGrpSpPr/>
          <p:nvPr/>
        </p:nvGrpSpPr>
        <p:grpSpPr>
          <a:xfrm>
            <a:off x="2094881" y="4037982"/>
            <a:ext cx="285400" cy="304189"/>
            <a:chOff x="-5971525" y="3990475"/>
            <a:chExt cx="274925" cy="293025"/>
          </a:xfrm>
        </p:grpSpPr>
        <p:sp>
          <p:nvSpPr>
            <p:cNvPr id="8456" name="Google Shape;8456;p7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73"/>
          <p:cNvGrpSpPr/>
          <p:nvPr/>
        </p:nvGrpSpPr>
        <p:grpSpPr>
          <a:xfrm>
            <a:off x="4022136" y="3269521"/>
            <a:ext cx="303359" cy="301724"/>
            <a:chOff x="-4118225" y="3253275"/>
            <a:chExt cx="292225" cy="290650"/>
          </a:xfrm>
        </p:grpSpPr>
        <p:sp>
          <p:nvSpPr>
            <p:cNvPr id="8461" name="Google Shape;8461;p7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3"/>
          <p:cNvGrpSpPr/>
          <p:nvPr/>
        </p:nvGrpSpPr>
        <p:grpSpPr>
          <a:xfrm>
            <a:off x="4058509" y="3640902"/>
            <a:ext cx="230614" cy="302944"/>
            <a:chOff x="-4082800" y="3612425"/>
            <a:chExt cx="222150" cy="291825"/>
          </a:xfrm>
        </p:grpSpPr>
        <p:sp>
          <p:nvSpPr>
            <p:cNvPr id="8464" name="Google Shape;8464;p7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3"/>
          <p:cNvGrpSpPr/>
          <p:nvPr/>
        </p:nvGrpSpPr>
        <p:grpSpPr>
          <a:xfrm>
            <a:off x="4030715" y="4048207"/>
            <a:ext cx="303359" cy="283739"/>
            <a:chOff x="-4118225" y="3990475"/>
            <a:chExt cx="292225" cy="273325"/>
          </a:xfrm>
        </p:grpSpPr>
        <p:sp>
          <p:nvSpPr>
            <p:cNvPr id="8468" name="Google Shape;8468;p7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3"/>
          <p:cNvGrpSpPr/>
          <p:nvPr/>
        </p:nvGrpSpPr>
        <p:grpSpPr>
          <a:xfrm>
            <a:off x="5984968" y="3268288"/>
            <a:ext cx="284569" cy="304189"/>
            <a:chOff x="-2312225" y="3238300"/>
            <a:chExt cx="274125" cy="293025"/>
          </a:xfrm>
        </p:grpSpPr>
        <p:sp>
          <p:nvSpPr>
            <p:cNvPr id="8473" name="Google Shape;8473;p7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73"/>
          <p:cNvGrpSpPr/>
          <p:nvPr/>
        </p:nvGrpSpPr>
        <p:grpSpPr>
          <a:xfrm>
            <a:off x="5975561" y="3603891"/>
            <a:ext cx="303385" cy="376960"/>
            <a:chOff x="-2310650" y="3525775"/>
            <a:chExt cx="292250" cy="363125"/>
          </a:xfrm>
        </p:grpSpPr>
        <p:sp>
          <p:nvSpPr>
            <p:cNvPr id="8476" name="Google Shape;8476;p7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73"/>
          <p:cNvGrpSpPr/>
          <p:nvPr/>
        </p:nvGrpSpPr>
        <p:grpSpPr>
          <a:xfrm>
            <a:off x="5983322" y="4038798"/>
            <a:ext cx="305020" cy="302554"/>
            <a:chOff x="-2310650" y="3958175"/>
            <a:chExt cx="293825" cy="291450"/>
          </a:xfrm>
        </p:grpSpPr>
        <p:sp>
          <p:nvSpPr>
            <p:cNvPr id="8481" name="Google Shape;8481;p7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73"/>
          <p:cNvGrpSpPr/>
          <p:nvPr/>
        </p:nvGrpSpPr>
        <p:grpSpPr>
          <a:xfrm>
            <a:off x="7154715" y="4038798"/>
            <a:ext cx="305798" cy="302554"/>
            <a:chOff x="-1182750" y="3962900"/>
            <a:chExt cx="294575" cy="291450"/>
          </a:xfrm>
        </p:grpSpPr>
        <p:sp>
          <p:nvSpPr>
            <p:cNvPr id="8484" name="Google Shape;8484;p7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73"/>
          <p:cNvGrpSpPr/>
          <p:nvPr/>
        </p:nvGrpSpPr>
        <p:grpSpPr>
          <a:xfrm>
            <a:off x="2465070" y="3269107"/>
            <a:ext cx="305824" cy="302554"/>
            <a:chOff x="-5611575" y="3272950"/>
            <a:chExt cx="294600" cy="291450"/>
          </a:xfrm>
        </p:grpSpPr>
        <p:sp>
          <p:nvSpPr>
            <p:cNvPr id="8492" name="Google Shape;8492;p7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3"/>
          <p:cNvGrpSpPr/>
          <p:nvPr/>
        </p:nvGrpSpPr>
        <p:grpSpPr>
          <a:xfrm>
            <a:off x="2465070" y="3641513"/>
            <a:ext cx="305824" cy="301724"/>
            <a:chOff x="-5613150" y="3632900"/>
            <a:chExt cx="294600" cy="290650"/>
          </a:xfrm>
        </p:grpSpPr>
        <p:sp>
          <p:nvSpPr>
            <p:cNvPr id="8498" name="Google Shape;8498;p7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3"/>
          <p:cNvGrpSpPr/>
          <p:nvPr/>
        </p:nvGrpSpPr>
        <p:grpSpPr>
          <a:xfrm>
            <a:off x="2473648" y="4038397"/>
            <a:ext cx="305824" cy="303359"/>
            <a:chOff x="-5613150" y="3991275"/>
            <a:chExt cx="294600" cy="292225"/>
          </a:xfrm>
        </p:grpSpPr>
        <p:sp>
          <p:nvSpPr>
            <p:cNvPr id="8501" name="Google Shape;8501;p7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73"/>
          <p:cNvGrpSpPr/>
          <p:nvPr/>
        </p:nvGrpSpPr>
        <p:grpSpPr>
          <a:xfrm>
            <a:off x="4399665" y="3269262"/>
            <a:ext cx="313350" cy="302243"/>
            <a:chOff x="-3768700" y="3253275"/>
            <a:chExt cx="301850" cy="291150"/>
          </a:xfrm>
        </p:grpSpPr>
        <p:sp>
          <p:nvSpPr>
            <p:cNvPr id="8511" name="Google Shape;8511;p7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3"/>
          <p:cNvGrpSpPr/>
          <p:nvPr/>
        </p:nvGrpSpPr>
        <p:grpSpPr>
          <a:xfrm>
            <a:off x="4402609" y="3649674"/>
            <a:ext cx="307459" cy="285400"/>
            <a:chOff x="-3808700" y="3628950"/>
            <a:chExt cx="296175" cy="274925"/>
          </a:xfrm>
        </p:grpSpPr>
        <p:sp>
          <p:nvSpPr>
            <p:cNvPr id="8515" name="Google Shape;8515;p7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73"/>
          <p:cNvGrpSpPr/>
          <p:nvPr/>
        </p:nvGrpSpPr>
        <p:grpSpPr>
          <a:xfrm>
            <a:off x="4449623" y="4038500"/>
            <a:ext cx="302399" cy="303151"/>
            <a:chOff x="-3771675" y="3971775"/>
            <a:chExt cx="291300" cy="292025"/>
          </a:xfrm>
        </p:grpSpPr>
        <p:sp>
          <p:nvSpPr>
            <p:cNvPr id="8519" name="Google Shape;8519;p7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73"/>
          <p:cNvGrpSpPr/>
          <p:nvPr/>
        </p:nvGrpSpPr>
        <p:grpSpPr>
          <a:xfrm>
            <a:off x="6368398" y="3304751"/>
            <a:ext cx="302995" cy="231263"/>
            <a:chOff x="-1951475" y="3273100"/>
            <a:chExt cx="291875" cy="222775"/>
          </a:xfrm>
        </p:grpSpPr>
        <p:sp>
          <p:nvSpPr>
            <p:cNvPr id="8525" name="Google Shape;8525;p7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73"/>
          <p:cNvGrpSpPr/>
          <p:nvPr/>
        </p:nvGrpSpPr>
        <p:grpSpPr>
          <a:xfrm>
            <a:off x="6366582" y="3641095"/>
            <a:ext cx="306629" cy="302554"/>
            <a:chOff x="-1951475" y="3597450"/>
            <a:chExt cx="295375" cy="291450"/>
          </a:xfrm>
        </p:grpSpPr>
        <p:sp>
          <p:nvSpPr>
            <p:cNvPr id="8529" name="Google Shape;8529;p7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3"/>
          <p:cNvGrpSpPr/>
          <p:nvPr/>
        </p:nvGrpSpPr>
        <p:grpSpPr>
          <a:xfrm>
            <a:off x="6368205" y="4038798"/>
            <a:ext cx="320539" cy="302554"/>
            <a:chOff x="-1960150" y="3956600"/>
            <a:chExt cx="308775" cy="291450"/>
          </a:xfrm>
        </p:grpSpPr>
        <p:sp>
          <p:nvSpPr>
            <p:cNvPr id="8534" name="Google Shape;8534;p7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73"/>
          <p:cNvGrpSpPr/>
          <p:nvPr/>
        </p:nvGrpSpPr>
        <p:grpSpPr>
          <a:xfrm>
            <a:off x="7547604" y="3268702"/>
            <a:ext cx="303359" cy="303359"/>
            <a:chOff x="-804700" y="3226500"/>
            <a:chExt cx="292225" cy="292225"/>
          </a:xfrm>
        </p:grpSpPr>
        <p:sp>
          <p:nvSpPr>
            <p:cNvPr id="8537" name="Google Shape;8537;p7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73"/>
          <p:cNvGrpSpPr/>
          <p:nvPr/>
        </p:nvGrpSpPr>
        <p:grpSpPr>
          <a:xfrm>
            <a:off x="2860141" y="3268692"/>
            <a:ext cx="303359" cy="303385"/>
            <a:chOff x="-5251625" y="3272950"/>
            <a:chExt cx="292225" cy="292250"/>
          </a:xfrm>
        </p:grpSpPr>
        <p:sp>
          <p:nvSpPr>
            <p:cNvPr id="8545" name="Google Shape;8545;p7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73"/>
          <p:cNvGrpSpPr/>
          <p:nvPr/>
        </p:nvGrpSpPr>
        <p:grpSpPr>
          <a:xfrm>
            <a:off x="2857689" y="3640488"/>
            <a:ext cx="308264" cy="303774"/>
            <a:chOff x="-5254775" y="3631325"/>
            <a:chExt cx="296950" cy="292625"/>
          </a:xfrm>
        </p:grpSpPr>
        <p:sp>
          <p:nvSpPr>
            <p:cNvPr id="8549" name="Google Shape;8549;p7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73"/>
          <p:cNvGrpSpPr/>
          <p:nvPr/>
        </p:nvGrpSpPr>
        <p:grpSpPr>
          <a:xfrm>
            <a:off x="2869122" y="4038397"/>
            <a:ext cx="302554" cy="303359"/>
            <a:chOff x="-5251625" y="3991275"/>
            <a:chExt cx="291450" cy="292225"/>
          </a:xfrm>
        </p:grpSpPr>
        <p:sp>
          <p:nvSpPr>
            <p:cNvPr id="8557" name="Google Shape;8557;p7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73"/>
          <p:cNvGrpSpPr/>
          <p:nvPr/>
        </p:nvGrpSpPr>
        <p:grpSpPr>
          <a:xfrm>
            <a:off x="4844953" y="3269119"/>
            <a:ext cx="230614" cy="302528"/>
            <a:chOff x="-3365275" y="3253275"/>
            <a:chExt cx="222150" cy="291425"/>
          </a:xfrm>
        </p:grpSpPr>
        <p:sp>
          <p:nvSpPr>
            <p:cNvPr id="8563" name="Google Shape;8563;p7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73"/>
          <p:cNvGrpSpPr/>
          <p:nvPr/>
        </p:nvGrpSpPr>
        <p:grpSpPr>
          <a:xfrm>
            <a:off x="4826163" y="3640279"/>
            <a:ext cx="268193" cy="304189"/>
            <a:chOff x="-3383375" y="3611625"/>
            <a:chExt cx="258350" cy="293025"/>
          </a:xfrm>
        </p:grpSpPr>
        <p:sp>
          <p:nvSpPr>
            <p:cNvPr id="8566" name="Google Shape;8566;p7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3"/>
          <p:cNvGrpSpPr/>
          <p:nvPr/>
        </p:nvGrpSpPr>
        <p:grpSpPr>
          <a:xfrm>
            <a:off x="4871114" y="4038799"/>
            <a:ext cx="195448" cy="302554"/>
            <a:chOff x="-3347950" y="3971575"/>
            <a:chExt cx="188275" cy="291450"/>
          </a:xfrm>
        </p:grpSpPr>
        <p:sp>
          <p:nvSpPr>
            <p:cNvPr id="8569" name="Google Shape;8569;p7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3"/>
          <p:cNvGrpSpPr/>
          <p:nvPr/>
        </p:nvGrpSpPr>
        <p:grpSpPr>
          <a:xfrm>
            <a:off x="6777113" y="3268288"/>
            <a:ext cx="268193" cy="304189"/>
            <a:chOff x="-1575775" y="3238300"/>
            <a:chExt cx="258350" cy="293025"/>
          </a:xfrm>
        </p:grpSpPr>
        <p:sp>
          <p:nvSpPr>
            <p:cNvPr id="8573" name="Google Shape;8573;p7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3"/>
          <p:cNvGrpSpPr/>
          <p:nvPr/>
        </p:nvGrpSpPr>
        <p:grpSpPr>
          <a:xfrm>
            <a:off x="6758700" y="3639474"/>
            <a:ext cx="305020" cy="305798"/>
            <a:chOff x="-1591550" y="3597475"/>
            <a:chExt cx="293825" cy="294575"/>
          </a:xfrm>
        </p:grpSpPr>
        <p:sp>
          <p:nvSpPr>
            <p:cNvPr id="8579" name="Google Shape;8579;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73"/>
          <p:cNvGrpSpPr/>
          <p:nvPr/>
        </p:nvGrpSpPr>
        <p:grpSpPr>
          <a:xfrm>
            <a:off x="6767694" y="4046155"/>
            <a:ext cx="304189" cy="287839"/>
            <a:chOff x="-1592325" y="3957400"/>
            <a:chExt cx="293025" cy="277275"/>
          </a:xfrm>
        </p:grpSpPr>
        <p:sp>
          <p:nvSpPr>
            <p:cNvPr id="8583" name="Google Shape;8583;p7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73"/>
          <p:cNvGrpSpPr/>
          <p:nvPr/>
        </p:nvGrpSpPr>
        <p:grpSpPr>
          <a:xfrm>
            <a:off x="7566005" y="3640694"/>
            <a:ext cx="266558" cy="303359"/>
            <a:chOff x="-778700" y="3612425"/>
            <a:chExt cx="256775" cy="292225"/>
          </a:xfrm>
        </p:grpSpPr>
        <p:sp>
          <p:nvSpPr>
            <p:cNvPr id="8588" name="Google Shape;8588;p7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3"/>
          <p:cNvGrpSpPr/>
          <p:nvPr/>
        </p:nvGrpSpPr>
        <p:grpSpPr>
          <a:xfrm>
            <a:off x="2080850" y="1641166"/>
            <a:ext cx="294442" cy="295215"/>
            <a:chOff x="6679825" y="2693700"/>
            <a:chExt cx="257875" cy="258575"/>
          </a:xfrm>
        </p:grpSpPr>
        <p:sp>
          <p:nvSpPr>
            <p:cNvPr id="8595" name="Google Shape;8595;p7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73"/>
          <p:cNvGrpSpPr/>
          <p:nvPr/>
        </p:nvGrpSpPr>
        <p:grpSpPr>
          <a:xfrm>
            <a:off x="2073922" y="1998089"/>
            <a:ext cx="302373" cy="300011"/>
            <a:chOff x="6790450" y="3119050"/>
            <a:chExt cx="262750" cy="260675"/>
          </a:xfrm>
        </p:grpSpPr>
        <p:sp>
          <p:nvSpPr>
            <p:cNvPr id="8598" name="Google Shape;8598;p7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73"/>
          <p:cNvGrpSpPr/>
          <p:nvPr/>
        </p:nvGrpSpPr>
        <p:grpSpPr>
          <a:xfrm>
            <a:off x="6586588" y="4426561"/>
            <a:ext cx="245642" cy="279461"/>
            <a:chOff x="7728464" y="1561258"/>
            <a:chExt cx="349719" cy="397866"/>
          </a:xfrm>
        </p:grpSpPr>
        <p:sp>
          <p:nvSpPr>
            <p:cNvPr id="8601" name="Google Shape;8601;p7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73"/>
          <p:cNvGrpSpPr/>
          <p:nvPr/>
        </p:nvGrpSpPr>
        <p:grpSpPr>
          <a:xfrm>
            <a:off x="5089198" y="4426561"/>
            <a:ext cx="279490" cy="279461"/>
            <a:chOff x="5611350" y="1561258"/>
            <a:chExt cx="397907" cy="397866"/>
          </a:xfrm>
        </p:grpSpPr>
        <p:sp>
          <p:nvSpPr>
            <p:cNvPr id="8604" name="Google Shape;8604;p7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73"/>
          <p:cNvGrpSpPr/>
          <p:nvPr/>
        </p:nvGrpSpPr>
        <p:grpSpPr>
          <a:xfrm>
            <a:off x="5463566" y="4496683"/>
            <a:ext cx="279439" cy="139217"/>
            <a:chOff x="6140660" y="1661097"/>
            <a:chExt cx="397835" cy="198202"/>
          </a:xfrm>
        </p:grpSpPr>
        <p:sp>
          <p:nvSpPr>
            <p:cNvPr id="8609" name="Google Shape;8609;p7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73"/>
          <p:cNvGrpSpPr/>
          <p:nvPr/>
        </p:nvGrpSpPr>
        <p:grpSpPr>
          <a:xfrm>
            <a:off x="5837882" y="4426561"/>
            <a:ext cx="279490" cy="279461"/>
            <a:chOff x="6669907" y="1561258"/>
            <a:chExt cx="397907" cy="397866"/>
          </a:xfrm>
        </p:grpSpPr>
        <p:sp>
          <p:nvSpPr>
            <p:cNvPr id="8614" name="Google Shape;8614;p7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73"/>
          <p:cNvGrpSpPr/>
          <p:nvPr/>
        </p:nvGrpSpPr>
        <p:grpSpPr>
          <a:xfrm>
            <a:off x="6212250" y="4426561"/>
            <a:ext cx="279461" cy="279461"/>
            <a:chOff x="7199196" y="1561258"/>
            <a:chExt cx="397866" cy="397866"/>
          </a:xfrm>
        </p:grpSpPr>
        <p:sp>
          <p:nvSpPr>
            <p:cNvPr id="8620" name="Google Shape;8620;p7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73"/>
          <p:cNvGrpSpPr/>
          <p:nvPr/>
        </p:nvGrpSpPr>
        <p:grpSpPr>
          <a:xfrm>
            <a:off x="3592360" y="4468039"/>
            <a:ext cx="279490" cy="196505"/>
            <a:chOff x="3386036" y="1746339"/>
            <a:chExt cx="397907" cy="279762"/>
          </a:xfrm>
        </p:grpSpPr>
        <p:sp>
          <p:nvSpPr>
            <p:cNvPr id="8624" name="Google Shape;8624;p7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73"/>
          <p:cNvGrpSpPr/>
          <p:nvPr/>
        </p:nvGrpSpPr>
        <p:grpSpPr>
          <a:xfrm>
            <a:off x="4340466" y="4426546"/>
            <a:ext cx="279490" cy="279490"/>
            <a:chOff x="4417380" y="1687279"/>
            <a:chExt cx="397907" cy="397907"/>
          </a:xfrm>
        </p:grpSpPr>
        <p:sp>
          <p:nvSpPr>
            <p:cNvPr id="8627" name="Google Shape;8627;p7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73"/>
          <p:cNvGrpSpPr/>
          <p:nvPr/>
        </p:nvGrpSpPr>
        <p:grpSpPr>
          <a:xfrm>
            <a:off x="3218007" y="4426553"/>
            <a:ext cx="279476" cy="279476"/>
            <a:chOff x="2869999" y="1687279"/>
            <a:chExt cx="397887" cy="397887"/>
          </a:xfrm>
        </p:grpSpPr>
        <p:sp>
          <p:nvSpPr>
            <p:cNvPr id="8630" name="Google Shape;8630;p7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73"/>
          <p:cNvGrpSpPr/>
          <p:nvPr/>
        </p:nvGrpSpPr>
        <p:grpSpPr>
          <a:xfrm>
            <a:off x="3966728" y="4426817"/>
            <a:ext cx="278860" cy="278948"/>
            <a:chOff x="3902887" y="1687655"/>
            <a:chExt cx="397010" cy="397135"/>
          </a:xfrm>
        </p:grpSpPr>
        <p:sp>
          <p:nvSpPr>
            <p:cNvPr id="8633" name="Google Shape;8633;p7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73"/>
          <p:cNvGrpSpPr/>
          <p:nvPr/>
        </p:nvGrpSpPr>
        <p:grpSpPr>
          <a:xfrm>
            <a:off x="4714834" y="4426546"/>
            <a:ext cx="279490" cy="279490"/>
            <a:chOff x="4933458" y="1687279"/>
            <a:chExt cx="397907" cy="397907"/>
          </a:xfrm>
        </p:grpSpPr>
        <p:sp>
          <p:nvSpPr>
            <p:cNvPr id="8636" name="Google Shape;8636;p7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73"/>
          <p:cNvGrpSpPr/>
          <p:nvPr/>
        </p:nvGrpSpPr>
        <p:grpSpPr>
          <a:xfrm>
            <a:off x="2094198" y="4426553"/>
            <a:ext cx="279476" cy="279476"/>
            <a:chOff x="1379798" y="1723250"/>
            <a:chExt cx="397887" cy="397887"/>
          </a:xfrm>
        </p:grpSpPr>
        <p:sp>
          <p:nvSpPr>
            <p:cNvPr id="8639" name="Google Shape;8639;p7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73"/>
          <p:cNvGrpSpPr/>
          <p:nvPr/>
        </p:nvGrpSpPr>
        <p:grpSpPr>
          <a:xfrm>
            <a:off x="1345493" y="4426553"/>
            <a:ext cx="279490" cy="279476"/>
            <a:chOff x="266768" y="1721375"/>
            <a:chExt cx="397907" cy="397887"/>
          </a:xfrm>
        </p:grpSpPr>
        <p:sp>
          <p:nvSpPr>
            <p:cNvPr id="8644" name="Google Shape;8644;p7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3"/>
          <p:cNvGrpSpPr/>
          <p:nvPr/>
        </p:nvGrpSpPr>
        <p:grpSpPr>
          <a:xfrm>
            <a:off x="1719859" y="4426553"/>
            <a:ext cx="279461" cy="279476"/>
            <a:chOff x="864491" y="1723250"/>
            <a:chExt cx="397866" cy="397887"/>
          </a:xfrm>
        </p:grpSpPr>
        <p:sp>
          <p:nvSpPr>
            <p:cNvPr id="8647" name="Google Shape;8647;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0" name="Google Shape;8650;p73"/>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1" name="Google Shape;8651;p73"/>
          <p:cNvGrpSpPr/>
          <p:nvPr/>
        </p:nvGrpSpPr>
        <p:grpSpPr>
          <a:xfrm>
            <a:off x="2843740" y="4426832"/>
            <a:ext cx="279388" cy="278918"/>
            <a:chOff x="2408992" y="1722875"/>
            <a:chExt cx="397761" cy="397093"/>
          </a:xfrm>
        </p:grpSpPr>
        <p:sp>
          <p:nvSpPr>
            <p:cNvPr id="8652" name="Google Shape;8652;p7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73"/>
          <p:cNvGrpSpPr/>
          <p:nvPr/>
        </p:nvGrpSpPr>
        <p:grpSpPr>
          <a:xfrm>
            <a:off x="6576454" y="2738015"/>
            <a:ext cx="257472" cy="292918"/>
            <a:chOff x="7660859" y="2571753"/>
            <a:chExt cx="366561" cy="417024"/>
          </a:xfrm>
        </p:grpSpPr>
        <p:sp>
          <p:nvSpPr>
            <p:cNvPr id="8655" name="Google Shape;8655;p7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73"/>
          <p:cNvGrpSpPr/>
          <p:nvPr/>
        </p:nvGrpSpPr>
        <p:grpSpPr>
          <a:xfrm>
            <a:off x="5079333" y="2738015"/>
            <a:ext cx="292918" cy="292918"/>
            <a:chOff x="5566722" y="2571753"/>
            <a:chExt cx="417024" cy="417024"/>
          </a:xfrm>
        </p:grpSpPr>
        <p:sp>
          <p:nvSpPr>
            <p:cNvPr id="8659" name="Google Shape;8659;p7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3"/>
          <p:cNvGrpSpPr/>
          <p:nvPr/>
        </p:nvGrpSpPr>
        <p:grpSpPr>
          <a:xfrm>
            <a:off x="5453615" y="2811538"/>
            <a:ext cx="292910" cy="145873"/>
            <a:chOff x="6090251" y="2676413"/>
            <a:chExt cx="417014" cy="207677"/>
          </a:xfrm>
        </p:grpSpPr>
        <p:sp>
          <p:nvSpPr>
            <p:cNvPr id="8662" name="Google Shape;8662;p7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3"/>
          <p:cNvGrpSpPr/>
          <p:nvPr/>
        </p:nvGrpSpPr>
        <p:grpSpPr>
          <a:xfrm>
            <a:off x="6202172" y="2738015"/>
            <a:ext cx="292918" cy="292918"/>
            <a:chOff x="7137330" y="2571753"/>
            <a:chExt cx="417024" cy="417024"/>
          </a:xfrm>
        </p:grpSpPr>
        <p:sp>
          <p:nvSpPr>
            <p:cNvPr id="8667" name="Google Shape;8667;p7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3"/>
          <p:cNvGrpSpPr/>
          <p:nvPr/>
        </p:nvGrpSpPr>
        <p:grpSpPr>
          <a:xfrm>
            <a:off x="5827890" y="2738015"/>
            <a:ext cx="292918" cy="292918"/>
            <a:chOff x="6613801" y="2571753"/>
            <a:chExt cx="417024" cy="417024"/>
          </a:xfrm>
        </p:grpSpPr>
        <p:sp>
          <p:nvSpPr>
            <p:cNvPr id="8671" name="Google Shape;8671;p7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3"/>
          <p:cNvGrpSpPr/>
          <p:nvPr/>
        </p:nvGrpSpPr>
        <p:grpSpPr>
          <a:xfrm>
            <a:off x="3207894" y="2738008"/>
            <a:ext cx="292933" cy="292933"/>
            <a:chOff x="2964567" y="2571753"/>
            <a:chExt cx="417045" cy="417045"/>
          </a:xfrm>
        </p:grpSpPr>
        <p:sp>
          <p:nvSpPr>
            <p:cNvPr id="8677" name="Google Shape;8677;p7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73"/>
          <p:cNvGrpSpPr/>
          <p:nvPr/>
        </p:nvGrpSpPr>
        <p:grpSpPr>
          <a:xfrm>
            <a:off x="3582191" y="2781487"/>
            <a:ext cx="292918" cy="205975"/>
            <a:chOff x="3476576" y="2633631"/>
            <a:chExt cx="417024" cy="293244"/>
          </a:xfrm>
        </p:grpSpPr>
        <p:sp>
          <p:nvSpPr>
            <p:cNvPr id="8680" name="Google Shape;8680;p7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73"/>
          <p:cNvGrpSpPr/>
          <p:nvPr/>
        </p:nvGrpSpPr>
        <p:grpSpPr>
          <a:xfrm>
            <a:off x="3956473" y="2738067"/>
            <a:ext cx="292933" cy="292815"/>
            <a:chOff x="3988564" y="2571836"/>
            <a:chExt cx="417045" cy="416878"/>
          </a:xfrm>
        </p:grpSpPr>
        <p:sp>
          <p:nvSpPr>
            <p:cNvPr id="8683" name="Google Shape;8683;p7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3"/>
          <p:cNvGrpSpPr/>
          <p:nvPr/>
        </p:nvGrpSpPr>
        <p:grpSpPr>
          <a:xfrm>
            <a:off x="4330770" y="2738015"/>
            <a:ext cx="292918" cy="292918"/>
            <a:chOff x="4500573" y="2571753"/>
            <a:chExt cx="417024" cy="417024"/>
          </a:xfrm>
        </p:grpSpPr>
        <p:sp>
          <p:nvSpPr>
            <p:cNvPr id="8686" name="Google Shape;8686;p7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73"/>
          <p:cNvGrpSpPr/>
          <p:nvPr/>
        </p:nvGrpSpPr>
        <p:grpSpPr>
          <a:xfrm>
            <a:off x="4705052" y="2738015"/>
            <a:ext cx="292918" cy="292918"/>
            <a:chOff x="5012603" y="2571753"/>
            <a:chExt cx="417024" cy="417024"/>
          </a:xfrm>
        </p:grpSpPr>
        <p:sp>
          <p:nvSpPr>
            <p:cNvPr id="8689" name="Google Shape;8689;p7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1" name="Google Shape;8691;p73"/>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2" name="Google Shape;8692;p73"/>
          <p:cNvGrpSpPr/>
          <p:nvPr/>
        </p:nvGrpSpPr>
        <p:grpSpPr>
          <a:xfrm>
            <a:off x="1708832" y="2738015"/>
            <a:ext cx="292947" cy="292918"/>
            <a:chOff x="812101" y="2571761"/>
            <a:chExt cx="417066" cy="417024"/>
          </a:xfrm>
        </p:grpSpPr>
        <p:sp>
          <p:nvSpPr>
            <p:cNvPr id="8693" name="Google Shape;8693;p7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73"/>
          <p:cNvGrpSpPr/>
          <p:nvPr/>
        </p:nvGrpSpPr>
        <p:grpSpPr>
          <a:xfrm>
            <a:off x="2083144" y="2738015"/>
            <a:ext cx="292918" cy="292918"/>
            <a:chOff x="1323129" y="2571761"/>
            <a:chExt cx="417024" cy="417024"/>
          </a:xfrm>
        </p:grpSpPr>
        <p:sp>
          <p:nvSpPr>
            <p:cNvPr id="8698" name="Google Shape;8698;p7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2" name="Google Shape;8702;p73"/>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3" name="Google Shape;8703;p73"/>
          <p:cNvGrpSpPr/>
          <p:nvPr/>
        </p:nvGrpSpPr>
        <p:grpSpPr>
          <a:xfrm>
            <a:off x="2833159" y="2738008"/>
            <a:ext cx="293372" cy="292933"/>
            <a:chOff x="2344476" y="2571761"/>
            <a:chExt cx="417671" cy="417045"/>
          </a:xfrm>
        </p:grpSpPr>
        <p:sp>
          <p:nvSpPr>
            <p:cNvPr id="8704" name="Google Shape;8704;p7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09"/>
        <p:cNvGrpSpPr/>
        <p:nvPr/>
      </p:nvGrpSpPr>
      <p:grpSpPr>
        <a:xfrm>
          <a:off x="0" y="0"/>
          <a:ext cx="0" cy="0"/>
          <a:chOff x="0" y="0"/>
          <a:chExt cx="0" cy="0"/>
        </a:xfrm>
      </p:grpSpPr>
      <p:sp>
        <p:nvSpPr>
          <p:cNvPr id="8710" name="Google Shape;8710;p74"/>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711" name="Google Shape;8711;p74"/>
          <p:cNvGrpSpPr/>
          <p:nvPr/>
        </p:nvGrpSpPr>
        <p:grpSpPr>
          <a:xfrm>
            <a:off x="1049401" y="1688535"/>
            <a:ext cx="334346" cy="329068"/>
            <a:chOff x="683125" y="1955275"/>
            <a:chExt cx="299325" cy="294600"/>
          </a:xfrm>
        </p:grpSpPr>
        <p:sp>
          <p:nvSpPr>
            <p:cNvPr id="8712" name="Google Shape;8712;p74"/>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4"/>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4"/>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4"/>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74"/>
          <p:cNvGrpSpPr/>
          <p:nvPr/>
        </p:nvGrpSpPr>
        <p:grpSpPr>
          <a:xfrm>
            <a:off x="1050281" y="2079583"/>
            <a:ext cx="332587" cy="330855"/>
            <a:chOff x="685475" y="2318350"/>
            <a:chExt cx="297750" cy="296200"/>
          </a:xfrm>
        </p:grpSpPr>
        <p:sp>
          <p:nvSpPr>
            <p:cNvPr id="8717" name="Google Shape;8717;p74"/>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4"/>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4"/>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74"/>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74"/>
          <p:cNvGrpSpPr/>
          <p:nvPr/>
        </p:nvGrpSpPr>
        <p:grpSpPr>
          <a:xfrm>
            <a:off x="3159658" y="1688312"/>
            <a:ext cx="293017" cy="329515"/>
            <a:chOff x="2523000" y="1954875"/>
            <a:chExt cx="262325" cy="295000"/>
          </a:xfrm>
        </p:grpSpPr>
        <p:sp>
          <p:nvSpPr>
            <p:cNvPr id="8722" name="Google Shape;8722;p74"/>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4"/>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74"/>
          <p:cNvGrpSpPr/>
          <p:nvPr/>
        </p:nvGrpSpPr>
        <p:grpSpPr>
          <a:xfrm>
            <a:off x="3139873" y="2080030"/>
            <a:ext cx="332587" cy="329962"/>
            <a:chOff x="2508825" y="2318350"/>
            <a:chExt cx="297750" cy="295400"/>
          </a:xfrm>
        </p:grpSpPr>
        <p:sp>
          <p:nvSpPr>
            <p:cNvPr id="8725" name="Google Shape;8725;p7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74"/>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8" name="Google Shape;8728;p74"/>
          <p:cNvGrpSpPr/>
          <p:nvPr/>
        </p:nvGrpSpPr>
        <p:grpSpPr>
          <a:xfrm>
            <a:off x="5245510" y="1688103"/>
            <a:ext cx="329068" cy="329934"/>
            <a:chOff x="4321150" y="1946600"/>
            <a:chExt cx="294600" cy="295375"/>
          </a:xfrm>
        </p:grpSpPr>
        <p:sp>
          <p:nvSpPr>
            <p:cNvPr id="8729" name="Google Shape;8729;p74"/>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4"/>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4"/>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2" name="Google Shape;8732;p74"/>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4"/>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4"/>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4"/>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74"/>
          <p:cNvGrpSpPr/>
          <p:nvPr/>
        </p:nvGrpSpPr>
        <p:grpSpPr>
          <a:xfrm>
            <a:off x="1470025" y="2080030"/>
            <a:ext cx="333452" cy="329962"/>
            <a:chOff x="1049375" y="2318350"/>
            <a:chExt cx="298525" cy="295400"/>
          </a:xfrm>
        </p:grpSpPr>
        <p:sp>
          <p:nvSpPr>
            <p:cNvPr id="8737" name="Google Shape;8737;p7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74"/>
          <p:cNvGrpSpPr/>
          <p:nvPr/>
        </p:nvGrpSpPr>
        <p:grpSpPr>
          <a:xfrm>
            <a:off x="1470472" y="2504099"/>
            <a:ext cx="332559" cy="332559"/>
            <a:chOff x="1049375" y="2680675"/>
            <a:chExt cx="297725" cy="297725"/>
          </a:xfrm>
        </p:grpSpPr>
        <p:sp>
          <p:nvSpPr>
            <p:cNvPr id="8742" name="Google Shape;8742;p7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74"/>
          <p:cNvGrpSpPr/>
          <p:nvPr/>
        </p:nvGrpSpPr>
        <p:grpSpPr>
          <a:xfrm>
            <a:off x="3565926" y="1688089"/>
            <a:ext cx="329934" cy="329962"/>
            <a:chOff x="2872725" y="1954475"/>
            <a:chExt cx="295375" cy="295400"/>
          </a:xfrm>
        </p:grpSpPr>
        <p:sp>
          <p:nvSpPr>
            <p:cNvPr id="8745" name="Google Shape;8745;p74"/>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4"/>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4"/>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74"/>
          <p:cNvGrpSpPr/>
          <p:nvPr/>
        </p:nvGrpSpPr>
        <p:grpSpPr>
          <a:xfrm>
            <a:off x="3586158" y="2079150"/>
            <a:ext cx="289471" cy="331721"/>
            <a:chOff x="2890050" y="2318350"/>
            <a:chExt cx="259150" cy="296975"/>
          </a:xfrm>
        </p:grpSpPr>
        <p:sp>
          <p:nvSpPr>
            <p:cNvPr id="8749" name="Google Shape;8749;p74"/>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4"/>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1" name="Google Shape;8751;p74"/>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2" name="Google Shape;8752;p74"/>
          <p:cNvGrpSpPr/>
          <p:nvPr/>
        </p:nvGrpSpPr>
        <p:grpSpPr>
          <a:xfrm>
            <a:off x="5662394" y="1688549"/>
            <a:ext cx="329040" cy="329040"/>
            <a:chOff x="4685050" y="1945825"/>
            <a:chExt cx="294575" cy="294575"/>
          </a:xfrm>
        </p:grpSpPr>
        <p:sp>
          <p:nvSpPr>
            <p:cNvPr id="8753" name="Google Shape;8753;p74"/>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4"/>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4"/>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4"/>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4"/>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8" name="Google Shape;8758;p74"/>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4"/>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0" name="Google Shape;8760;p74"/>
          <p:cNvGrpSpPr/>
          <p:nvPr/>
        </p:nvGrpSpPr>
        <p:grpSpPr>
          <a:xfrm>
            <a:off x="7338295" y="2080477"/>
            <a:ext cx="329934" cy="329068"/>
            <a:chOff x="6131900" y="2301825"/>
            <a:chExt cx="295375" cy="294600"/>
          </a:xfrm>
        </p:grpSpPr>
        <p:sp>
          <p:nvSpPr>
            <p:cNvPr id="8761" name="Google Shape;8761;p74"/>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4"/>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4"/>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4"/>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4"/>
          <p:cNvGrpSpPr/>
          <p:nvPr/>
        </p:nvGrpSpPr>
        <p:grpSpPr>
          <a:xfrm>
            <a:off x="1890428" y="1687656"/>
            <a:ext cx="332587" cy="330827"/>
            <a:chOff x="1412450" y="1954475"/>
            <a:chExt cx="297750" cy="296175"/>
          </a:xfrm>
        </p:grpSpPr>
        <p:sp>
          <p:nvSpPr>
            <p:cNvPr id="8766" name="Google Shape;8766;p74"/>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4"/>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8" name="Google Shape;8768;p74"/>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9" name="Google Shape;8769;p74"/>
          <p:cNvGrpSpPr/>
          <p:nvPr/>
        </p:nvGrpSpPr>
        <p:grpSpPr>
          <a:xfrm>
            <a:off x="1890428" y="2504211"/>
            <a:ext cx="332587" cy="332335"/>
            <a:chOff x="1413250" y="2680675"/>
            <a:chExt cx="297750" cy="297525"/>
          </a:xfrm>
        </p:grpSpPr>
        <p:sp>
          <p:nvSpPr>
            <p:cNvPr id="8770" name="Google Shape;8770;p7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4" name="Google Shape;8774;p74"/>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4"/>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4"/>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7" name="Google Shape;8777;p74"/>
          <p:cNvGrpSpPr/>
          <p:nvPr/>
        </p:nvGrpSpPr>
        <p:grpSpPr>
          <a:xfrm>
            <a:off x="6081470" y="1688228"/>
            <a:ext cx="331693" cy="329683"/>
            <a:chOff x="5045775" y="1946400"/>
            <a:chExt cx="296950" cy="295150"/>
          </a:xfrm>
        </p:grpSpPr>
        <p:sp>
          <p:nvSpPr>
            <p:cNvPr id="8778" name="Google Shape;8778;p7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74"/>
          <p:cNvGrpSpPr/>
          <p:nvPr/>
        </p:nvGrpSpPr>
        <p:grpSpPr>
          <a:xfrm>
            <a:off x="6080144" y="2098949"/>
            <a:ext cx="334346" cy="292123"/>
            <a:chOff x="5046550" y="2327025"/>
            <a:chExt cx="299325" cy="261525"/>
          </a:xfrm>
        </p:grpSpPr>
        <p:sp>
          <p:nvSpPr>
            <p:cNvPr id="8781" name="Google Shape;8781;p74"/>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4"/>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4"/>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4" name="Google Shape;8784;p74"/>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74"/>
          <p:cNvGrpSpPr/>
          <p:nvPr/>
        </p:nvGrpSpPr>
        <p:grpSpPr>
          <a:xfrm>
            <a:off x="7336969" y="2505411"/>
            <a:ext cx="332587" cy="329934"/>
            <a:chOff x="6167350" y="2672800"/>
            <a:chExt cx="297750" cy="295375"/>
          </a:xfrm>
        </p:grpSpPr>
        <p:sp>
          <p:nvSpPr>
            <p:cNvPr id="8786" name="Google Shape;8786;p7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4"/>
          <p:cNvGrpSpPr/>
          <p:nvPr/>
        </p:nvGrpSpPr>
        <p:grpSpPr>
          <a:xfrm>
            <a:off x="2310383" y="1687223"/>
            <a:ext cx="329068" cy="331693"/>
            <a:chOff x="1777925" y="1953700"/>
            <a:chExt cx="294600" cy="296950"/>
          </a:xfrm>
        </p:grpSpPr>
        <p:sp>
          <p:nvSpPr>
            <p:cNvPr id="8792" name="Google Shape;8792;p74"/>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4"/>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4"/>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4"/>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4"/>
          <p:cNvGrpSpPr/>
          <p:nvPr/>
        </p:nvGrpSpPr>
        <p:grpSpPr>
          <a:xfrm>
            <a:off x="2325351" y="2080477"/>
            <a:ext cx="299133" cy="329068"/>
            <a:chOff x="1790525" y="2319150"/>
            <a:chExt cx="267800" cy="294600"/>
          </a:xfrm>
        </p:grpSpPr>
        <p:sp>
          <p:nvSpPr>
            <p:cNvPr id="8797" name="Google Shape;8797;p74"/>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4"/>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9" name="Google Shape;8799;p74"/>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0" name="Google Shape;8800;p74"/>
          <p:cNvGrpSpPr/>
          <p:nvPr/>
        </p:nvGrpSpPr>
        <p:grpSpPr>
          <a:xfrm>
            <a:off x="4411489" y="1688089"/>
            <a:ext cx="330827" cy="329962"/>
            <a:chOff x="3599700" y="1954475"/>
            <a:chExt cx="296175" cy="295400"/>
          </a:xfrm>
        </p:grpSpPr>
        <p:sp>
          <p:nvSpPr>
            <p:cNvPr id="8801" name="Google Shape;8801;p7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4"/>
          <p:cNvGrpSpPr/>
          <p:nvPr/>
        </p:nvGrpSpPr>
        <p:grpSpPr>
          <a:xfrm>
            <a:off x="4412368" y="2080477"/>
            <a:ext cx="329068" cy="329068"/>
            <a:chOff x="3601275" y="2319150"/>
            <a:chExt cx="294600" cy="294600"/>
          </a:xfrm>
        </p:grpSpPr>
        <p:sp>
          <p:nvSpPr>
            <p:cNvPr id="8805" name="Google Shape;8805;p74"/>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4"/>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7" name="Google Shape;8807;p74"/>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8" name="Google Shape;8808;p74"/>
          <p:cNvGrpSpPr/>
          <p:nvPr/>
        </p:nvGrpSpPr>
        <p:grpSpPr>
          <a:xfrm>
            <a:off x="6513741" y="1687670"/>
            <a:ext cx="310582" cy="330800"/>
            <a:chOff x="5421475" y="1945825"/>
            <a:chExt cx="278050" cy="296150"/>
          </a:xfrm>
        </p:grpSpPr>
        <p:sp>
          <p:nvSpPr>
            <p:cNvPr id="8809" name="Google Shape;8809;p74"/>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4"/>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4"/>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4"/>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4"/>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4"/>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4"/>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4"/>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7" name="Google Shape;8817;p74"/>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8" name="Google Shape;8818;p74"/>
          <p:cNvGrpSpPr/>
          <p:nvPr/>
        </p:nvGrpSpPr>
        <p:grpSpPr>
          <a:xfrm>
            <a:off x="6503185" y="2563914"/>
            <a:ext cx="331693" cy="212928"/>
            <a:chOff x="5411225" y="2726350"/>
            <a:chExt cx="296950" cy="190625"/>
          </a:xfrm>
        </p:grpSpPr>
        <p:sp>
          <p:nvSpPr>
            <p:cNvPr id="8819" name="Google Shape;8819;p74"/>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4"/>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74"/>
          <p:cNvGrpSpPr/>
          <p:nvPr/>
        </p:nvGrpSpPr>
        <p:grpSpPr>
          <a:xfrm>
            <a:off x="7764197" y="1698574"/>
            <a:ext cx="332559" cy="308990"/>
            <a:chOff x="6524150" y="1938725"/>
            <a:chExt cx="297725" cy="276625"/>
          </a:xfrm>
        </p:grpSpPr>
        <p:sp>
          <p:nvSpPr>
            <p:cNvPr id="8822" name="Google Shape;8822;p74"/>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4"/>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4"/>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4"/>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74"/>
          <p:cNvGrpSpPr/>
          <p:nvPr/>
        </p:nvGrpSpPr>
        <p:grpSpPr>
          <a:xfrm>
            <a:off x="2726867" y="1687656"/>
            <a:ext cx="331721" cy="330827"/>
            <a:chOff x="2141000" y="1954475"/>
            <a:chExt cx="296975" cy="296175"/>
          </a:xfrm>
        </p:grpSpPr>
        <p:sp>
          <p:nvSpPr>
            <p:cNvPr id="8827" name="Google Shape;8827;p74"/>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4"/>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4"/>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4"/>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4"/>
          <p:cNvGrpSpPr/>
          <p:nvPr/>
        </p:nvGrpSpPr>
        <p:grpSpPr>
          <a:xfrm>
            <a:off x="2720723" y="2079918"/>
            <a:ext cx="344008" cy="330185"/>
            <a:chOff x="2140225" y="2318650"/>
            <a:chExt cx="307975" cy="295600"/>
          </a:xfrm>
        </p:grpSpPr>
        <p:sp>
          <p:nvSpPr>
            <p:cNvPr id="8832" name="Google Shape;8832;p74"/>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4"/>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4"/>
          <p:cNvGrpSpPr/>
          <p:nvPr/>
        </p:nvGrpSpPr>
        <p:grpSpPr>
          <a:xfrm>
            <a:off x="2725987" y="2504979"/>
            <a:ext cx="333480" cy="330800"/>
            <a:chOff x="2139425" y="2682250"/>
            <a:chExt cx="298550" cy="296150"/>
          </a:xfrm>
        </p:grpSpPr>
        <p:sp>
          <p:nvSpPr>
            <p:cNvPr id="8835" name="Google Shape;8835;p74"/>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4"/>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4"/>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4"/>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4"/>
          <p:cNvGrpSpPr/>
          <p:nvPr/>
        </p:nvGrpSpPr>
        <p:grpSpPr>
          <a:xfrm>
            <a:off x="4823141" y="1727686"/>
            <a:ext cx="331721" cy="250767"/>
            <a:chOff x="3962775" y="1990700"/>
            <a:chExt cx="296975" cy="224500"/>
          </a:xfrm>
        </p:grpSpPr>
        <p:sp>
          <p:nvSpPr>
            <p:cNvPr id="8840" name="Google Shape;8840;p7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4"/>
          <p:cNvGrpSpPr/>
          <p:nvPr/>
        </p:nvGrpSpPr>
        <p:grpSpPr>
          <a:xfrm>
            <a:off x="4823588" y="2079597"/>
            <a:ext cx="330827" cy="330827"/>
            <a:chOff x="3963575" y="2317575"/>
            <a:chExt cx="296175" cy="296175"/>
          </a:xfrm>
        </p:grpSpPr>
        <p:sp>
          <p:nvSpPr>
            <p:cNvPr id="8845" name="Google Shape;8845;p7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74"/>
          <p:cNvGrpSpPr/>
          <p:nvPr/>
        </p:nvGrpSpPr>
        <p:grpSpPr>
          <a:xfrm>
            <a:off x="4823588" y="2505411"/>
            <a:ext cx="330827" cy="329934"/>
            <a:chOff x="3962775" y="2683025"/>
            <a:chExt cx="296175" cy="295375"/>
          </a:xfrm>
        </p:grpSpPr>
        <p:sp>
          <p:nvSpPr>
            <p:cNvPr id="8862" name="Google Shape;8862;p7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5" name="Google Shape;8865;p74"/>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6" name="Google Shape;8866;p74"/>
          <p:cNvGrpSpPr/>
          <p:nvPr/>
        </p:nvGrpSpPr>
        <p:grpSpPr>
          <a:xfrm>
            <a:off x="6920069" y="2080044"/>
            <a:ext cx="329934" cy="329934"/>
            <a:chOff x="5775900" y="2308125"/>
            <a:chExt cx="295375" cy="295375"/>
          </a:xfrm>
        </p:grpSpPr>
        <p:sp>
          <p:nvSpPr>
            <p:cNvPr id="8867" name="Google Shape;8867;p74"/>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4"/>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4"/>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4"/>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4"/>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74"/>
          <p:cNvGrpSpPr/>
          <p:nvPr/>
        </p:nvGrpSpPr>
        <p:grpSpPr>
          <a:xfrm>
            <a:off x="6939868" y="2504965"/>
            <a:ext cx="290336" cy="330827"/>
            <a:chOff x="5794025" y="2673575"/>
            <a:chExt cx="259925" cy="296175"/>
          </a:xfrm>
        </p:grpSpPr>
        <p:sp>
          <p:nvSpPr>
            <p:cNvPr id="8873" name="Google Shape;8873;p74"/>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4"/>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5" name="Google Shape;8875;p74"/>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6" name="Google Shape;8876;p74"/>
          <p:cNvGrpSpPr/>
          <p:nvPr/>
        </p:nvGrpSpPr>
        <p:grpSpPr>
          <a:xfrm>
            <a:off x="1050280" y="3049892"/>
            <a:ext cx="332587" cy="329040"/>
            <a:chOff x="581525" y="3254850"/>
            <a:chExt cx="297750" cy="294575"/>
          </a:xfrm>
        </p:grpSpPr>
        <p:sp>
          <p:nvSpPr>
            <p:cNvPr id="8877" name="Google Shape;8877;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4"/>
          <p:cNvGrpSpPr/>
          <p:nvPr/>
        </p:nvGrpSpPr>
        <p:grpSpPr>
          <a:xfrm>
            <a:off x="1049401" y="3464690"/>
            <a:ext cx="334346" cy="332168"/>
            <a:chOff x="580725" y="3617925"/>
            <a:chExt cx="299325" cy="297375"/>
          </a:xfrm>
        </p:grpSpPr>
        <p:sp>
          <p:nvSpPr>
            <p:cNvPr id="8881" name="Google Shape;8881;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74"/>
          <p:cNvGrpSpPr/>
          <p:nvPr/>
        </p:nvGrpSpPr>
        <p:grpSpPr>
          <a:xfrm>
            <a:off x="1051160" y="3866308"/>
            <a:ext cx="330827" cy="330827"/>
            <a:chOff x="583100" y="3982600"/>
            <a:chExt cx="296175" cy="296175"/>
          </a:xfrm>
        </p:grpSpPr>
        <p:sp>
          <p:nvSpPr>
            <p:cNvPr id="8887" name="Google Shape;8887;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4"/>
          <p:cNvGrpSpPr/>
          <p:nvPr/>
        </p:nvGrpSpPr>
        <p:grpSpPr>
          <a:xfrm>
            <a:off x="3160998" y="3049655"/>
            <a:ext cx="290336" cy="329515"/>
            <a:chOff x="2423775" y="3226875"/>
            <a:chExt cx="259925" cy="295000"/>
          </a:xfrm>
        </p:grpSpPr>
        <p:sp>
          <p:nvSpPr>
            <p:cNvPr id="8895" name="Google Shape;8895;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74"/>
          <p:cNvGrpSpPr/>
          <p:nvPr/>
        </p:nvGrpSpPr>
        <p:grpSpPr>
          <a:xfrm>
            <a:off x="3139439" y="3466673"/>
            <a:ext cx="333452" cy="328203"/>
            <a:chOff x="2404875" y="3592725"/>
            <a:chExt cx="298525" cy="293825"/>
          </a:xfrm>
        </p:grpSpPr>
        <p:sp>
          <p:nvSpPr>
            <p:cNvPr id="8899" name="Google Shape;8899;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74"/>
          <p:cNvGrpSpPr/>
          <p:nvPr/>
        </p:nvGrpSpPr>
        <p:grpSpPr>
          <a:xfrm>
            <a:off x="3140319" y="3866754"/>
            <a:ext cx="331693" cy="329934"/>
            <a:chOff x="2404875" y="3955825"/>
            <a:chExt cx="296950" cy="295375"/>
          </a:xfrm>
        </p:grpSpPr>
        <p:sp>
          <p:nvSpPr>
            <p:cNvPr id="8903" name="Google Shape;8903;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74"/>
          <p:cNvGrpSpPr/>
          <p:nvPr/>
        </p:nvGrpSpPr>
        <p:grpSpPr>
          <a:xfrm>
            <a:off x="5245063" y="3048999"/>
            <a:ext cx="329962" cy="330827"/>
            <a:chOff x="4263650" y="3235150"/>
            <a:chExt cx="295400" cy="296175"/>
          </a:xfrm>
        </p:grpSpPr>
        <p:sp>
          <p:nvSpPr>
            <p:cNvPr id="8908" name="Google Shape;8908;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74"/>
          <p:cNvGrpSpPr/>
          <p:nvPr/>
        </p:nvGrpSpPr>
        <p:grpSpPr>
          <a:xfrm>
            <a:off x="5242871" y="3475916"/>
            <a:ext cx="334346" cy="309716"/>
            <a:chOff x="4266025" y="3609275"/>
            <a:chExt cx="299325" cy="277275"/>
          </a:xfrm>
        </p:grpSpPr>
        <p:sp>
          <p:nvSpPr>
            <p:cNvPr id="8914" name="Google Shape;8914;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74"/>
          <p:cNvGrpSpPr/>
          <p:nvPr/>
        </p:nvGrpSpPr>
        <p:grpSpPr>
          <a:xfrm>
            <a:off x="5243304" y="3866754"/>
            <a:ext cx="333480" cy="329934"/>
            <a:chOff x="4263650" y="3963700"/>
            <a:chExt cx="298550" cy="295375"/>
          </a:xfrm>
        </p:grpSpPr>
        <p:sp>
          <p:nvSpPr>
            <p:cNvPr id="8917" name="Google Shape;8917;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74"/>
          <p:cNvGrpSpPr/>
          <p:nvPr/>
        </p:nvGrpSpPr>
        <p:grpSpPr>
          <a:xfrm>
            <a:off x="7396351" y="3048999"/>
            <a:ext cx="213822" cy="330827"/>
            <a:chOff x="6164975" y="3211525"/>
            <a:chExt cx="191425" cy="296175"/>
          </a:xfrm>
        </p:grpSpPr>
        <p:sp>
          <p:nvSpPr>
            <p:cNvPr id="8925" name="Google Shape;8925;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74"/>
          <p:cNvGrpSpPr/>
          <p:nvPr/>
        </p:nvGrpSpPr>
        <p:grpSpPr>
          <a:xfrm>
            <a:off x="1470010" y="3049013"/>
            <a:ext cx="333480" cy="330800"/>
            <a:chOff x="946175" y="3253275"/>
            <a:chExt cx="298550" cy="296150"/>
          </a:xfrm>
        </p:grpSpPr>
        <p:sp>
          <p:nvSpPr>
            <p:cNvPr id="8933" name="Google Shape;8933;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74"/>
          <p:cNvGrpSpPr/>
          <p:nvPr/>
        </p:nvGrpSpPr>
        <p:grpSpPr>
          <a:xfrm>
            <a:off x="1470890" y="3466673"/>
            <a:ext cx="331721" cy="328203"/>
            <a:chOff x="946175" y="3619500"/>
            <a:chExt cx="296975" cy="293825"/>
          </a:xfrm>
        </p:grpSpPr>
        <p:sp>
          <p:nvSpPr>
            <p:cNvPr id="8939" name="Google Shape;8939;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4"/>
          <p:cNvGrpSpPr/>
          <p:nvPr/>
        </p:nvGrpSpPr>
        <p:grpSpPr>
          <a:xfrm>
            <a:off x="1470457" y="3865875"/>
            <a:ext cx="332587" cy="331693"/>
            <a:chOff x="944600" y="3981825"/>
            <a:chExt cx="297750" cy="296950"/>
          </a:xfrm>
        </p:grpSpPr>
        <p:sp>
          <p:nvSpPr>
            <p:cNvPr id="8946" name="Google Shape;8946;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74"/>
          <p:cNvGrpSpPr/>
          <p:nvPr/>
        </p:nvGrpSpPr>
        <p:grpSpPr>
          <a:xfrm>
            <a:off x="3565479" y="3049445"/>
            <a:ext cx="330827" cy="329934"/>
            <a:chOff x="2768750" y="3227275"/>
            <a:chExt cx="296175" cy="295375"/>
          </a:xfrm>
        </p:grpSpPr>
        <p:sp>
          <p:nvSpPr>
            <p:cNvPr id="8951" name="Google Shape;8951;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4"/>
          <p:cNvGrpSpPr/>
          <p:nvPr/>
        </p:nvGrpSpPr>
        <p:grpSpPr>
          <a:xfrm>
            <a:off x="3585277" y="3466072"/>
            <a:ext cx="291230" cy="329403"/>
            <a:chOff x="2786075" y="3591800"/>
            <a:chExt cx="260725" cy="294900"/>
          </a:xfrm>
        </p:grpSpPr>
        <p:sp>
          <p:nvSpPr>
            <p:cNvPr id="8960" name="Google Shape;8960;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74"/>
          <p:cNvGrpSpPr/>
          <p:nvPr/>
        </p:nvGrpSpPr>
        <p:grpSpPr>
          <a:xfrm>
            <a:off x="3623549" y="3866308"/>
            <a:ext cx="214687" cy="330827"/>
            <a:chOff x="2819150" y="3955025"/>
            <a:chExt cx="192200" cy="296175"/>
          </a:xfrm>
        </p:grpSpPr>
        <p:sp>
          <p:nvSpPr>
            <p:cNvPr id="8966" name="Google Shape;8966;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74"/>
          <p:cNvGrpSpPr/>
          <p:nvPr/>
        </p:nvGrpSpPr>
        <p:grpSpPr>
          <a:xfrm>
            <a:off x="5661947" y="3049878"/>
            <a:ext cx="329934" cy="329068"/>
            <a:chOff x="4629125" y="3235150"/>
            <a:chExt cx="295375" cy="294600"/>
          </a:xfrm>
        </p:grpSpPr>
        <p:sp>
          <p:nvSpPr>
            <p:cNvPr id="8971" name="Google Shape;8971;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74"/>
          <p:cNvGrpSpPr/>
          <p:nvPr/>
        </p:nvGrpSpPr>
        <p:grpSpPr>
          <a:xfrm>
            <a:off x="5661933" y="3465807"/>
            <a:ext cx="329962" cy="329934"/>
            <a:chOff x="4628325" y="3599825"/>
            <a:chExt cx="295400" cy="295375"/>
          </a:xfrm>
        </p:grpSpPr>
        <p:sp>
          <p:nvSpPr>
            <p:cNvPr id="8977" name="Google Shape;8977;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4"/>
          <p:cNvGrpSpPr/>
          <p:nvPr/>
        </p:nvGrpSpPr>
        <p:grpSpPr>
          <a:xfrm>
            <a:off x="5681732" y="3866308"/>
            <a:ext cx="290364" cy="330827"/>
            <a:chOff x="4645650" y="3962900"/>
            <a:chExt cx="259950" cy="296175"/>
          </a:xfrm>
        </p:grpSpPr>
        <p:sp>
          <p:nvSpPr>
            <p:cNvPr id="8990" name="Google Shape;8990;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74"/>
          <p:cNvGrpSpPr/>
          <p:nvPr/>
        </p:nvGrpSpPr>
        <p:grpSpPr>
          <a:xfrm>
            <a:off x="7338295" y="3466254"/>
            <a:ext cx="329934" cy="329040"/>
            <a:chOff x="6143725" y="3582500"/>
            <a:chExt cx="295375" cy="294575"/>
          </a:xfrm>
        </p:grpSpPr>
        <p:sp>
          <p:nvSpPr>
            <p:cNvPr id="8997" name="Google Shape;8997;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74"/>
          <p:cNvGrpSpPr/>
          <p:nvPr/>
        </p:nvGrpSpPr>
        <p:grpSpPr>
          <a:xfrm>
            <a:off x="1890873" y="3049013"/>
            <a:ext cx="331693" cy="330800"/>
            <a:chOff x="1310075" y="3253275"/>
            <a:chExt cx="296950" cy="296150"/>
          </a:xfrm>
        </p:grpSpPr>
        <p:sp>
          <p:nvSpPr>
            <p:cNvPr id="9005" name="Google Shape;9005;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8" name="Google Shape;9008;p74"/>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9" name="Google Shape;9009;p74"/>
          <p:cNvGrpSpPr/>
          <p:nvPr/>
        </p:nvGrpSpPr>
        <p:grpSpPr>
          <a:xfrm>
            <a:off x="1890427" y="3865554"/>
            <a:ext cx="332587" cy="332335"/>
            <a:chOff x="1310075" y="3980250"/>
            <a:chExt cx="297750" cy="297525"/>
          </a:xfrm>
        </p:grpSpPr>
        <p:sp>
          <p:nvSpPr>
            <p:cNvPr id="9010" name="Google Shape;9010;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4"/>
          <p:cNvGrpSpPr/>
          <p:nvPr/>
        </p:nvGrpSpPr>
        <p:grpSpPr>
          <a:xfrm>
            <a:off x="4030669" y="3049445"/>
            <a:ext cx="251660" cy="329934"/>
            <a:chOff x="3167275" y="3227275"/>
            <a:chExt cx="225300" cy="295375"/>
          </a:xfrm>
        </p:grpSpPr>
        <p:sp>
          <p:nvSpPr>
            <p:cNvPr id="9015" name="Google Shape;9015;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0" name="Google Shape;9020;p74"/>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74"/>
          <p:cNvGrpSpPr/>
          <p:nvPr/>
        </p:nvGrpSpPr>
        <p:grpSpPr>
          <a:xfrm>
            <a:off x="3990205" y="3866740"/>
            <a:ext cx="332587" cy="329962"/>
            <a:chOff x="3133425" y="3955025"/>
            <a:chExt cx="297750" cy="295400"/>
          </a:xfrm>
        </p:grpSpPr>
        <p:sp>
          <p:nvSpPr>
            <p:cNvPr id="9022" name="Google Shape;9022;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4"/>
          <p:cNvGrpSpPr/>
          <p:nvPr/>
        </p:nvGrpSpPr>
        <p:grpSpPr>
          <a:xfrm>
            <a:off x="6081903" y="3048412"/>
            <a:ext cx="330827" cy="332000"/>
            <a:chOff x="4991425" y="3234750"/>
            <a:chExt cx="296175" cy="297225"/>
          </a:xfrm>
        </p:grpSpPr>
        <p:sp>
          <p:nvSpPr>
            <p:cNvPr id="9026" name="Google Shape;9026;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4"/>
          <p:cNvGrpSpPr/>
          <p:nvPr/>
        </p:nvGrpSpPr>
        <p:grpSpPr>
          <a:xfrm>
            <a:off x="6081903" y="3485159"/>
            <a:ext cx="330827" cy="291230"/>
            <a:chOff x="4991425" y="3617150"/>
            <a:chExt cx="296175" cy="260725"/>
          </a:xfrm>
        </p:grpSpPr>
        <p:sp>
          <p:nvSpPr>
            <p:cNvPr id="9033" name="Google Shape;9033;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74"/>
          <p:cNvGrpSpPr/>
          <p:nvPr/>
        </p:nvGrpSpPr>
        <p:grpSpPr>
          <a:xfrm>
            <a:off x="6154927" y="3866740"/>
            <a:ext cx="184780" cy="329962"/>
            <a:chOff x="5056800" y="3962900"/>
            <a:chExt cx="165425" cy="295400"/>
          </a:xfrm>
        </p:grpSpPr>
        <p:sp>
          <p:nvSpPr>
            <p:cNvPr id="9041" name="Google Shape;9041;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4"/>
          <p:cNvGrpSpPr/>
          <p:nvPr/>
        </p:nvGrpSpPr>
        <p:grpSpPr>
          <a:xfrm>
            <a:off x="7337415" y="3866754"/>
            <a:ext cx="331693" cy="329934"/>
            <a:chOff x="6168925" y="3936925"/>
            <a:chExt cx="296950" cy="295375"/>
          </a:xfrm>
        </p:grpSpPr>
        <p:sp>
          <p:nvSpPr>
            <p:cNvPr id="9045" name="Google Shape;9045;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74"/>
          <p:cNvGrpSpPr/>
          <p:nvPr/>
        </p:nvGrpSpPr>
        <p:grpSpPr>
          <a:xfrm>
            <a:off x="2310396" y="3049446"/>
            <a:ext cx="329040" cy="329934"/>
            <a:chOff x="1674750" y="3254050"/>
            <a:chExt cx="294575" cy="295375"/>
          </a:xfrm>
        </p:grpSpPr>
        <p:sp>
          <p:nvSpPr>
            <p:cNvPr id="9052" name="Google Shape;9052;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74"/>
          <p:cNvGrpSpPr/>
          <p:nvPr/>
        </p:nvGrpSpPr>
        <p:grpSpPr>
          <a:xfrm>
            <a:off x="2324024" y="3465807"/>
            <a:ext cx="301785" cy="329934"/>
            <a:chOff x="1687350" y="3618725"/>
            <a:chExt cx="270175" cy="295375"/>
          </a:xfrm>
        </p:grpSpPr>
        <p:sp>
          <p:nvSpPr>
            <p:cNvPr id="9056" name="Google Shape;9056;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74"/>
          <p:cNvGrpSpPr/>
          <p:nvPr/>
        </p:nvGrpSpPr>
        <p:grpSpPr>
          <a:xfrm>
            <a:off x="2308623" y="3866754"/>
            <a:ext cx="332587" cy="329934"/>
            <a:chOff x="1672375" y="3982600"/>
            <a:chExt cx="297750" cy="295375"/>
          </a:xfrm>
        </p:grpSpPr>
        <p:sp>
          <p:nvSpPr>
            <p:cNvPr id="9060" name="Google Shape;9060;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74"/>
          <p:cNvGrpSpPr/>
          <p:nvPr/>
        </p:nvGrpSpPr>
        <p:grpSpPr>
          <a:xfrm>
            <a:off x="4411488" y="3048999"/>
            <a:ext cx="330827" cy="330827"/>
            <a:chOff x="3497300" y="3227275"/>
            <a:chExt cx="296175" cy="296175"/>
          </a:xfrm>
        </p:grpSpPr>
        <p:sp>
          <p:nvSpPr>
            <p:cNvPr id="9064" name="Google Shape;9064;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74"/>
          <p:cNvGrpSpPr/>
          <p:nvPr/>
        </p:nvGrpSpPr>
        <p:grpSpPr>
          <a:xfrm>
            <a:off x="4411934" y="3466687"/>
            <a:ext cx="329934" cy="328175"/>
            <a:chOff x="3497300" y="3591950"/>
            <a:chExt cx="295375" cy="293800"/>
          </a:xfrm>
        </p:grpSpPr>
        <p:sp>
          <p:nvSpPr>
            <p:cNvPr id="9073" name="Google Shape;9073;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74"/>
          <p:cNvGrpSpPr/>
          <p:nvPr/>
        </p:nvGrpSpPr>
        <p:grpSpPr>
          <a:xfrm>
            <a:off x="4411934" y="3866740"/>
            <a:ext cx="329934" cy="329962"/>
            <a:chOff x="3497300" y="3955025"/>
            <a:chExt cx="295375" cy="295400"/>
          </a:xfrm>
        </p:grpSpPr>
        <p:sp>
          <p:nvSpPr>
            <p:cNvPr id="9082" name="Google Shape;9082;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74"/>
          <p:cNvGrpSpPr/>
          <p:nvPr/>
        </p:nvGrpSpPr>
        <p:grpSpPr>
          <a:xfrm>
            <a:off x="6514173" y="3049683"/>
            <a:ext cx="309716" cy="329459"/>
            <a:chOff x="5364750" y="3235150"/>
            <a:chExt cx="277275" cy="294950"/>
          </a:xfrm>
        </p:grpSpPr>
        <p:sp>
          <p:nvSpPr>
            <p:cNvPr id="9086" name="Google Shape;9086;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74"/>
          <p:cNvGrpSpPr/>
          <p:nvPr/>
        </p:nvGrpSpPr>
        <p:grpSpPr>
          <a:xfrm>
            <a:off x="6503171" y="3464481"/>
            <a:ext cx="331721" cy="332587"/>
            <a:chOff x="5355300" y="3598250"/>
            <a:chExt cx="296975" cy="297750"/>
          </a:xfrm>
        </p:grpSpPr>
        <p:sp>
          <p:nvSpPr>
            <p:cNvPr id="9095" name="Google Shape;9095;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74"/>
          <p:cNvGrpSpPr/>
          <p:nvPr/>
        </p:nvGrpSpPr>
        <p:grpSpPr>
          <a:xfrm>
            <a:off x="6507136" y="3924810"/>
            <a:ext cx="323790" cy="213822"/>
            <a:chOff x="5358450" y="4015675"/>
            <a:chExt cx="289875" cy="191425"/>
          </a:xfrm>
        </p:grpSpPr>
        <p:sp>
          <p:nvSpPr>
            <p:cNvPr id="9104" name="Google Shape;9104;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74"/>
          <p:cNvGrpSpPr/>
          <p:nvPr/>
        </p:nvGrpSpPr>
        <p:grpSpPr>
          <a:xfrm>
            <a:off x="7764616" y="3060629"/>
            <a:ext cx="331721" cy="307566"/>
            <a:chOff x="6543825" y="3202075"/>
            <a:chExt cx="296975" cy="275350"/>
          </a:xfrm>
        </p:grpSpPr>
        <p:sp>
          <p:nvSpPr>
            <p:cNvPr id="9109" name="Google Shape;9109;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4"/>
          <p:cNvGrpSpPr/>
          <p:nvPr/>
        </p:nvGrpSpPr>
        <p:grpSpPr>
          <a:xfrm>
            <a:off x="2727312" y="3048999"/>
            <a:ext cx="330827" cy="330827"/>
            <a:chOff x="2037825" y="3254050"/>
            <a:chExt cx="296175" cy="296175"/>
          </a:xfrm>
        </p:grpSpPr>
        <p:sp>
          <p:nvSpPr>
            <p:cNvPr id="9117" name="Google Shape;9117;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74"/>
          <p:cNvGrpSpPr/>
          <p:nvPr/>
        </p:nvGrpSpPr>
        <p:grpSpPr>
          <a:xfrm>
            <a:off x="2725553" y="3465905"/>
            <a:ext cx="334346" cy="329738"/>
            <a:chOff x="2034675" y="3617925"/>
            <a:chExt cx="299325" cy="295200"/>
          </a:xfrm>
        </p:grpSpPr>
        <p:sp>
          <p:nvSpPr>
            <p:cNvPr id="9124" name="Google Shape;9124;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74"/>
          <p:cNvGrpSpPr/>
          <p:nvPr/>
        </p:nvGrpSpPr>
        <p:grpSpPr>
          <a:xfrm>
            <a:off x="2727312" y="3866754"/>
            <a:ext cx="330827" cy="329934"/>
            <a:chOff x="2037825" y="3981825"/>
            <a:chExt cx="296175" cy="295375"/>
          </a:xfrm>
        </p:grpSpPr>
        <p:sp>
          <p:nvSpPr>
            <p:cNvPr id="9130" name="Google Shape;9130;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74"/>
          <p:cNvGrpSpPr/>
          <p:nvPr/>
        </p:nvGrpSpPr>
        <p:grpSpPr>
          <a:xfrm>
            <a:off x="4823587" y="3079353"/>
            <a:ext cx="330827" cy="270119"/>
            <a:chOff x="3860400" y="3254050"/>
            <a:chExt cx="296175" cy="241825"/>
          </a:xfrm>
        </p:grpSpPr>
        <p:sp>
          <p:nvSpPr>
            <p:cNvPr id="9134" name="Google Shape;9134;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74"/>
          <p:cNvGrpSpPr/>
          <p:nvPr/>
        </p:nvGrpSpPr>
        <p:grpSpPr>
          <a:xfrm>
            <a:off x="4823140" y="3465360"/>
            <a:ext cx="331721" cy="330827"/>
            <a:chOff x="3859600" y="3591950"/>
            <a:chExt cx="296975" cy="296175"/>
          </a:xfrm>
        </p:grpSpPr>
        <p:sp>
          <p:nvSpPr>
            <p:cNvPr id="9142" name="Google Shape;9142;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74"/>
          <p:cNvGrpSpPr/>
          <p:nvPr/>
        </p:nvGrpSpPr>
        <p:grpSpPr>
          <a:xfrm>
            <a:off x="4823587" y="3866308"/>
            <a:ext cx="330827" cy="330827"/>
            <a:chOff x="3860400" y="3955025"/>
            <a:chExt cx="296175" cy="296175"/>
          </a:xfrm>
        </p:grpSpPr>
        <p:sp>
          <p:nvSpPr>
            <p:cNvPr id="9146" name="Google Shape;9146;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4"/>
          <p:cNvGrpSpPr/>
          <p:nvPr/>
        </p:nvGrpSpPr>
        <p:grpSpPr>
          <a:xfrm>
            <a:off x="6916983" y="3049445"/>
            <a:ext cx="336105" cy="329934"/>
            <a:chOff x="5716825" y="3235950"/>
            <a:chExt cx="300900" cy="295375"/>
          </a:xfrm>
        </p:grpSpPr>
        <p:sp>
          <p:nvSpPr>
            <p:cNvPr id="9152" name="Google Shape;9152;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4"/>
          <p:cNvGrpSpPr/>
          <p:nvPr/>
        </p:nvGrpSpPr>
        <p:grpSpPr>
          <a:xfrm>
            <a:off x="6929298" y="3475916"/>
            <a:ext cx="311475" cy="309716"/>
            <a:chOff x="5727850" y="3609275"/>
            <a:chExt cx="278850" cy="277275"/>
          </a:xfrm>
        </p:grpSpPr>
        <p:sp>
          <p:nvSpPr>
            <p:cNvPr id="9157" name="Google Shape;9157;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74"/>
          <p:cNvGrpSpPr/>
          <p:nvPr/>
        </p:nvGrpSpPr>
        <p:grpSpPr>
          <a:xfrm>
            <a:off x="6939868" y="3866754"/>
            <a:ext cx="290336" cy="329934"/>
            <a:chOff x="5736525" y="3963700"/>
            <a:chExt cx="259925" cy="295375"/>
          </a:xfrm>
        </p:grpSpPr>
        <p:sp>
          <p:nvSpPr>
            <p:cNvPr id="9163" name="Google Shape;9163;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74"/>
          <p:cNvGrpSpPr/>
          <p:nvPr/>
        </p:nvGrpSpPr>
        <p:grpSpPr>
          <a:xfrm>
            <a:off x="7764616" y="3465360"/>
            <a:ext cx="331721" cy="330827"/>
            <a:chOff x="6553275" y="3604550"/>
            <a:chExt cx="296975" cy="296175"/>
          </a:xfrm>
        </p:grpSpPr>
        <p:sp>
          <p:nvSpPr>
            <p:cNvPr id="9171" name="Google Shape;9171;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80"/>
        <p:cNvGrpSpPr/>
        <p:nvPr/>
      </p:nvGrpSpPr>
      <p:grpSpPr>
        <a:xfrm>
          <a:off x="0" y="0"/>
          <a:ext cx="0" cy="0"/>
          <a:chOff x="0" y="0"/>
          <a:chExt cx="0" cy="0"/>
        </a:xfrm>
      </p:grpSpPr>
      <p:pic>
        <p:nvPicPr>
          <p:cNvPr id="9181" name="Google Shape;9181;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8"/>
        <p:cNvGrpSpPr/>
        <p:nvPr/>
      </p:nvGrpSpPr>
      <p:grpSpPr>
        <a:xfrm>
          <a:off x="0" y="0"/>
          <a:ext cx="0" cy="0"/>
          <a:chOff x="0" y="0"/>
          <a:chExt cx="0" cy="0"/>
        </a:xfrm>
      </p:grpSpPr>
      <p:sp>
        <p:nvSpPr>
          <p:cNvPr id="189" name="Google Shape;189;p31"/>
          <p:cNvSpPr txBox="1">
            <a:spLocks noGrp="1"/>
          </p:cNvSpPr>
          <p:nvPr>
            <p:ph type="ctrTitle"/>
          </p:nvPr>
        </p:nvSpPr>
        <p:spPr>
          <a:xfrm flipH="1">
            <a:off x="4101725" y="2243225"/>
            <a:ext cx="2755800" cy="19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3F3F3"/>
                </a:solidFill>
              </a:rPr>
              <a:t>Business Overview</a:t>
            </a:r>
            <a:endParaRPr>
              <a:solidFill>
                <a:srgbClr val="F3F3F3"/>
              </a:solidFill>
            </a:endParaRPr>
          </a:p>
        </p:txBody>
      </p:sp>
      <p:sp>
        <p:nvSpPr>
          <p:cNvPr id="190" name="Google Shape;190;p31"/>
          <p:cNvSpPr txBox="1">
            <a:spLocks noGrp="1"/>
          </p:cNvSpPr>
          <p:nvPr>
            <p:ph type="title" idx="2"/>
          </p:nvPr>
        </p:nvSpPr>
        <p:spPr>
          <a:xfrm flipH="1">
            <a:off x="-746050" y="2419325"/>
            <a:ext cx="4488300" cy="162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rgbClr val="F3F3F3"/>
                </a:solidFill>
              </a:rPr>
              <a:t>01</a:t>
            </a:r>
            <a:endParaRPr>
              <a:solidFill>
                <a:srgbClr val="F3F3F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Market Trends</a:t>
            </a:r>
            <a:endParaRPr/>
          </a:p>
        </p:txBody>
      </p:sp>
      <p:sp>
        <p:nvSpPr>
          <p:cNvPr id="196" name="Google Shape;196;p32"/>
          <p:cNvSpPr/>
          <p:nvPr/>
        </p:nvSpPr>
        <p:spPr>
          <a:xfrm flipH="1">
            <a:off x="2829000" y="0"/>
            <a:ext cx="6315000" cy="429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2"/>
          <p:cNvSpPr txBox="1">
            <a:spLocks noGrp="1"/>
          </p:cNvSpPr>
          <p:nvPr>
            <p:ph type="subTitle" idx="1"/>
          </p:nvPr>
        </p:nvSpPr>
        <p:spPr>
          <a:xfrm>
            <a:off x="3531568" y="3311625"/>
            <a:ext cx="4981800" cy="36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900">
                <a:solidFill>
                  <a:srgbClr val="F3F3F3"/>
                </a:solidFill>
              </a:rPr>
              <a:t>If you want to modify this graph, click on it, follow the link, change the data and replace it </a:t>
            </a:r>
            <a:endParaRPr sz="900">
              <a:solidFill>
                <a:srgbClr val="F3F3F3"/>
              </a:solidFill>
            </a:endParaRPr>
          </a:p>
        </p:txBody>
      </p:sp>
      <p:cxnSp>
        <p:nvCxnSpPr>
          <p:cNvPr id="198" name="Google Shape;198;p32"/>
          <p:cNvCxnSpPr/>
          <p:nvPr/>
        </p:nvCxnSpPr>
        <p:spPr>
          <a:xfrm>
            <a:off x="1024150" y="4286225"/>
            <a:ext cx="2004900" cy="0"/>
          </a:xfrm>
          <a:prstGeom prst="straightConnector1">
            <a:avLst/>
          </a:prstGeom>
          <a:noFill/>
          <a:ln w="9525" cap="flat" cmpd="sng">
            <a:solidFill>
              <a:schemeClr val="dk2"/>
            </a:solidFill>
            <a:prstDash val="solid"/>
            <a:round/>
            <a:headEnd type="none" w="med" len="med"/>
            <a:tailEnd type="none" w="med" len="med"/>
          </a:ln>
        </p:spPr>
      </p:cxnSp>
      <p:pic>
        <p:nvPicPr>
          <p:cNvPr id="199" name="Google Shape;199;p32" title="Gráfico">
            <a:hlinkClick r:id="rId3"/>
          </p:cNvPr>
          <p:cNvPicPr preferRelativeResize="0"/>
          <p:nvPr/>
        </p:nvPicPr>
        <p:blipFill rotWithShape="1">
          <a:blip r:embed="rId4">
            <a:alphaModFix/>
          </a:blip>
          <a:srcRect t="-2859"/>
          <a:stretch/>
        </p:blipFill>
        <p:spPr>
          <a:xfrm>
            <a:off x="3390300" y="470625"/>
            <a:ext cx="5192401" cy="2834850"/>
          </a:xfrm>
          <a:prstGeom prst="rect">
            <a:avLst/>
          </a:prstGeom>
          <a:noFill/>
          <a:ln>
            <a:noFill/>
          </a:ln>
        </p:spPr>
      </p:pic>
      <p:sp>
        <p:nvSpPr>
          <p:cNvPr id="200" name="Google Shape;200;p32"/>
          <p:cNvSpPr txBox="1">
            <a:spLocks noGrp="1"/>
          </p:cNvSpPr>
          <p:nvPr>
            <p:ph type="subTitle" idx="1"/>
          </p:nvPr>
        </p:nvSpPr>
        <p:spPr>
          <a:xfrm>
            <a:off x="796200" y="2672500"/>
            <a:ext cx="1861200" cy="162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dk1"/>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pic>
        <p:nvPicPr>
          <p:cNvPr id="205" name="Google Shape;205;p33"/>
          <p:cNvPicPr preferRelativeResize="0"/>
          <p:nvPr/>
        </p:nvPicPr>
        <p:blipFill rotWithShape="1">
          <a:blip r:embed="rId3">
            <a:alphaModFix/>
          </a:blip>
          <a:srcRect l="651" t="1526" r="661"/>
          <a:stretch/>
        </p:blipFill>
        <p:spPr>
          <a:xfrm>
            <a:off x="-20175" y="0"/>
            <a:ext cx="9164223" cy="5146176"/>
          </a:xfrm>
          <a:prstGeom prst="rect">
            <a:avLst/>
          </a:prstGeom>
          <a:noFill/>
          <a:ln>
            <a:noFill/>
          </a:ln>
        </p:spPr>
      </p:pic>
      <p:sp>
        <p:nvSpPr>
          <p:cNvPr id="206" name="Google Shape;206;p33"/>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solidFill>
                  <a:srgbClr val="F3F3F3"/>
                </a:solidFill>
              </a:rPr>
              <a:t>Problem</a:t>
            </a:r>
            <a:endParaRPr sz="2800">
              <a:solidFill>
                <a:srgbClr val="F3F3F3"/>
              </a:solidFill>
            </a:endParaRPr>
          </a:p>
        </p:txBody>
      </p:sp>
      <p:sp>
        <p:nvSpPr>
          <p:cNvPr id="207" name="Google Shape;207;p33"/>
          <p:cNvSpPr/>
          <p:nvPr/>
        </p:nvSpPr>
        <p:spPr>
          <a:xfrm>
            <a:off x="4610050" y="-4260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3"/>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209" name="Google Shape;209;p33"/>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3F3F3"/>
                </a:solidFill>
              </a:rPr>
              <a:t>Mercury is the closest planet to the Sun and the smallest one in the Solar System—it’s only a bit larger than our Moon. The planet’s name has nothing to do with the liquid metal, since it was named after the Roman messenger god</a:t>
            </a:r>
            <a:endParaRPr>
              <a:solidFill>
                <a:srgbClr val="F3F3F3"/>
              </a:solidFill>
            </a:endParaRPr>
          </a:p>
          <a:p>
            <a:pPr marL="0" lvl="0" indent="0" algn="l" rtl="0">
              <a:spcBef>
                <a:spcPts val="1600"/>
              </a:spcBef>
              <a:spcAft>
                <a:spcPts val="1600"/>
              </a:spcAft>
              <a:buNone/>
            </a:pPr>
            <a:endParaRPr>
              <a:solidFill>
                <a:srgbClr val="F3F3F3"/>
              </a:solidFill>
            </a:endParaRPr>
          </a:p>
        </p:txBody>
      </p:sp>
      <p:sp>
        <p:nvSpPr>
          <p:cNvPr id="210" name="Google Shape;210;p33"/>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s"/>
              <a:t>Solution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ctrTitle" idx="4"/>
          </p:nvPr>
        </p:nvSpPr>
        <p:spPr>
          <a:xfrm>
            <a:off x="723600" y="470625"/>
            <a:ext cx="25932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Competitors</a:t>
            </a:r>
            <a:endParaRPr>
              <a:solidFill>
                <a:srgbClr val="FFFFFF"/>
              </a:solidFill>
            </a:endParaRPr>
          </a:p>
        </p:txBody>
      </p:sp>
      <p:sp>
        <p:nvSpPr>
          <p:cNvPr id="216" name="Google Shape;216;p34"/>
          <p:cNvSpPr txBox="1">
            <a:spLocks noGrp="1"/>
          </p:cNvSpPr>
          <p:nvPr>
            <p:ph type="ctrTitle" idx="7"/>
          </p:nvPr>
        </p:nvSpPr>
        <p:spPr>
          <a:xfrm>
            <a:off x="3007225" y="3270898"/>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Saturn</a:t>
            </a:r>
            <a:endParaRPr/>
          </a:p>
        </p:txBody>
      </p:sp>
      <p:sp>
        <p:nvSpPr>
          <p:cNvPr id="217" name="Google Shape;217;p34"/>
          <p:cNvSpPr txBox="1">
            <a:spLocks noGrp="1"/>
          </p:cNvSpPr>
          <p:nvPr>
            <p:ph type="subTitle" idx="1"/>
          </p:nvPr>
        </p:nvSpPr>
        <p:spPr>
          <a:xfrm>
            <a:off x="4255475" y="961206"/>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which gives the planet its reddish cast</a:t>
            </a:r>
            <a:endParaRPr/>
          </a:p>
        </p:txBody>
      </p:sp>
      <p:sp>
        <p:nvSpPr>
          <p:cNvPr id="218" name="Google Shape;218;p34"/>
          <p:cNvSpPr txBox="1">
            <a:spLocks noGrp="1"/>
          </p:cNvSpPr>
          <p:nvPr>
            <p:ph type="subTitle" idx="3"/>
          </p:nvPr>
        </p:nvSpPr>
        <p:spPr>
          <a:xfrm>
            <a:off x="6084275" y="2383516"/>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 even hotter than Mercury</a:t>
            </a:r>
            <a:endParaRPr/>
          </a:p>
        </p:txBody>
      </p:sp>
      <p:sp>
        <p:nvSpPr>
          <p:cNvPr id="219" name="Google Shape;219;p34"/>
          <p:cNvSpPr txBox="1">
            <a:spLocks noGrp="1"/>
          </p:cNvSpPr>
          <p:nvPr>
            <p:ph type="ctrTitle" idx="2"/>
          </p:nvPr>
        </p:nvSpPr>
        <p:spPr>
          <a:xfrm>
            <a:off x="6084275" y="1847944"/>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a:t>Venus</a:t>
            </a:r>
            <a:endParaRPr/>
          </a:p>
        </p:txBody>
      </p:sp>
      <p:sp>
        <p:nvSpPr>
          <p:cNvPr id="220" name="Google Shape;220;p34"/>
          <p:cNvSpPr txBox="1">
            <a:spLocks noGrp="1"/>
          </p:cNvSpPr>
          <p:nvPr>
            <p:ph type="ctrTitle"/>
          </p:nvPr>
        </p:nvSpPr>
        <p:spPr>
          <a:xfrm>
            <a:off x="4255475" y="425635"/>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a:t>Mars</a:t>
            </a:r>
            <a:endParaRPr/>
          </a:p>
        </p:txBody>
      </p:sp>
      <p:sp>
        <p:nvSpPr>
          <p:cNvPr id="221" name="Google Shape;221;p34"/>
          <p:cNvSpPr txBox="1">
            <a:spLocks noGrp="1"/>
          </p:cNvSpPr>
          <p:nvPr>
            <p:ph type="ctrTitle" idx="5"/>
          </p:nvPr>
        </p:nvSpPr>
        <p:spPr>
          <a:xfrm>
            <a:off x="1178425" y="1848588"/>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Jupiter</a:t>
            </a:r>
            <a:endParaRPr/>
          </a:p>
        </p:txBody>
      </p:sp>
      <p:sp>
        <p:nvSpPr>
          <p:cNvPr id="222" name="Google Shape;222;p34"/>
          <p:cNvSpPr txBox="1">
            <a:spLocks noGrp="1"/>
          </p:cNvSpPr>
          <p:nvPr>
            <p:ph type="subTitle" idx="6"/>
          </p:nvPr>
        </p:nvSpPr>
        <p:spPr>
          <a:xfrm>
            <a:off x="1217925" y="2384159"/>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It’s a gas giant, the biggest planet in our Solar System and the fourth-brightest object in the sky</a:t>
            </a:r>
            <a:endParaRPr/>
          </a:p>
        </p:txBody>
      </p:sp>
      <p:sp>
        <p:nvSpPr>
          <p:cNvPr id="223" name="Google Shape;223;p34"/>
          <p:cNvSpPr txBox="1">
            <a:spLocks noGrp="1"/>
          </p:cNvSpPr>
          <p:nvPr>
            <p:ph type="subTitle" idx="8"/>
          </p:nvPr>
        </p:nvSpPr>
        <p:spPr>
          <a:xfrm>
            <a:off x="3046725" y="3806469"/>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Yes, this is the ringed planet. It’s a gas giant, composed mostly of hydrogen and helium</a:t>
            </a:r>
            <a:endParaRPr/>
          </a:p>
        </p:txBody>
      </p:sp>
      <p:sp>
        <p:nvSpPr>
          <p:cNvPr id="224" name="Google Shape;224;p34"/>
          <p:cNvSpPr/>
          <p:nvPr/>
        </p:nvSpPr>
        <p:spPr>
          <a:xfrm>
            <a:off x="3874488" y="767500"/>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4"/>
          <p:cNvSpPr/>
          <p:nvPr/>
        </p:nvSpPr>
        <p:spPr>
          <a:xfrm>
            <a:off x="3198213" y="2200025"/>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4"/>
          <p:cNvSpPr/>
          <p:nvPr/>
        </p:nvSpPr>
        <p:spPr>
          <a:xfrm>
            <a:off x="5617563" y="2200025"/>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4"/>
          <p:cNvSpPr/>
          <p:nvPr/>
        </p:nvSpPr>
        <p:spPr>
          <a:xfrm>
            <a:off x="5005638" y="3581150"/>
            <a:ext cx="381000" cy="39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4"/>
          <p:cNvSpPr/>
          <p:nvPr/>
        </p:nvSpPr>
        <p:spPr>
          <a:xfrm>
            <a:off x="5093525" y="3699663"/>
            <a:ext cx="181775" cy="175000"/>
          </a:xfrm>
          <a:custGeom>
            <a:avLst/>
            <a:gdLst/>
            <a:ahLst/>
            <a:cxnLst/>
            <a:rect l="l" t="t" r="r" b="b"/>
            <a:pathLst>
              <a:path w="7271" h="7000" extrusionOk="0">
                <a:moveTo>
                  <a:pt x="6212" y="1"/>
                </a:moveTo>
                <a:cubicBezTo>
                  <a:pt x="5963" y="1"/>
                  <a:pt x="5713" y="97"/>
                  <a:pt x="5525" y="290"/>
                </a:cubicBezTo>
                <a:lnTo>
                  <a:pt x="4860" y="955"/>
                </a:lnTo>
                <a:cubicBezTo>
                  <a:pt x="4811" y="1003"/>
                  <a:pt x="4810" y="1083"/>
                  <a:pt x="4860" y="1133"/>
                </a:cubicBezTo>
                <a:cubicBezTo>
                  <a:pt x="4884" y="1157"/>
                  <a:pt x="4916" y="1169"/>
                  <a:pt x="4949" y="1169"/>
                </a:cubicBezTo>
                <a:cubicBezTo>
                  <a:pt x="4981" y="1169"/>
                  <a:pt x="5013" y="1157"/>
                  <a:pt x="5037" y="1133"/>
                </a:cubicBezTo>
                <a:lnTo>
                  <a:pt x="5702" y="468"/>
                </a:lnTo>
                <a:cubicBezTo>
                  <a:pt x="5841" y="333"/>
                  <a:pt x="6019" y="267"/>
                  <a:pt x="6198" y="267"/>
                </a:cubicBezTo>
                <a:cubicBezTo>
                  <a:pt x="6380" y="267"/>
                  <a:pt x="6561" y="336"/>
                  <a:pt x="6700" y="474"/>
                </a:cubicBezTo>
                <a:cubicBezTo>
                  <a:pt x="6973" y="749"/>
                  <a:pt x="6977" y="1193"/>
                  <a:pt x="6707" y="1472"/>
                </a:cubicBezTo>
                <a:lnTo>
                  <a:pt x="5793" y="2385"/>
                </a:lnTo>
                <a:cubicBezTo>
                  <a:pt x="5560" y="1819"/>
                  <a:pt x="5060" y="1407"/>
                  <a:pt x="4461" y="1286"/>
                </a:cubicBezTo>
                <a:cubicBezTo>
                  <a:pt x="4342" y="1262"/>
                  <a:pt x="4222" y="1251"/>
                  <a:pt x="4102" y="1251"/>
                </a:cubicBezTo>
                <a:cubicBezTo>
                  <a:pt x="3623" y="1251"/>
                  <a:pt x="3156" y="1439"/>
                  <a:pt x="2810" y="1785"/>
                </a:cubicBezTo>
                <a:lnTo>
                  <a:pt x="704" y="3891"/>
                </a:lnTo>
                <a:cubicBezTo>
                  <a:pt x="0" y="4607"/>
                  <a:pt x="6" y="5755"/>
                  <a:pt x="715" y="6465"/>
                </a:cubicBezTo>
                <a:cubicBezTo>
                  <a:pt x="1072" y="6821"/>
                  <a:pt x="1539" y="7000"/>
                  <a:pt x="2007" y="7000"/>
                </a:cubicBezTo>
                <a:cubicBezTo>
                  <a:pt x="2469" y="7000"/>
                  <a:pt x="2932" y="6825"/>
                  <a:pt x="3287" y="6475"/>
                </a:cubicBezTo>
                <a:lnTo>
                  <a:pt x="4406" y="5357"/>
                </a:lnTo>
                <a:cubicBezTo>
                  <a:pt x="4456" y="5307"/>
                  <a:pt x="4456" y="5228"/>
                  <a:pt x="4406" y="5179"/>
                </a:cubicBezTo>
                <a:cubicBezTo>
                  <a:pt x="4382" y="5154"/>
                  <a:pt x="4350" y="5142"/>
                  <a:pt x="4318" y="5142"/>
                </a:cubicBezTo>
                <a:cubicBezTo>
                  <a:pt x="4286" y="5142"/>
                  <a:pt x="4253" y="5154"/>
                  <a:pt x="4228" y="5179"/>
                </a:cubicBezTo>
                <a:lnTo>
                  <a:pt x="4230" y="5179"/>
                </a:lnTo>
                <a:lnTo>
                  <a:pt x="3111" y="6298"/>
                </a:lnTo>
                <a:cubicBezTo>
                  <a:pt x="2803" y="6605"/>
                  <a:pt x="2399" y="6759"/>
                  <a:pt x="1996" y="6759"/>
                </a:cubicBezTo>
                <a:cubicBezTo>
                  <a:pt x="1593" y="6759"/>
                  <a:pt x="1190" y="6605"/>
                  <a:pt x="882" y="6298"/>
                </a:cubicBezTo>
                <a:cubicBezTo>
                  <a:pt x="267" y="5681"/>
                  <a:pt x="267" y="4684"/>
                  <a:pt x="882" y="4069"/>
                </a:cubicBezTo>
                <a:lnTo>
                  <a:pt x="2987" y="1963"/>
                </a:lnTo>
                <a:cubicBezTo>
                  <a:pt x="3286" y="1664"/>
                  <a:pt x="3688" y="1502"/>
                  <a:pt x="4100" y="1502"/>
                </a:cubicBezTo>
                <a:cubicBezTo>
                  <a:pt x="4221" y="1502"/>
                  <a:pt x="4343" y="1516"/>
                  <a:pt x="4464" y="1545"/>
                </a:cubicBezTo>
                <a:cubicBezTo>
                  <a:pt x="4996" y="1670"/>
                  <a:pt x="5425" y="2061"/>
                  <a:pt x="5597" y="2581"/>
                </a:cubicBezTo>
                <a:lnTo>
                  <a:pt x="4601" y="3577"/>
                </a:lnTo>
                <a:cubicBezTo>
                  <a:pt x="4460" y="3718"/>
                  <a:pt x="4279" y="3785"/>
                  <a:pt x="4101" y="3785"/>
                </a:cubicBezTo>
                <a:cubicBezTo>
                  <a:pt x="3826" y="3785"/>
                  <a:pt x="3557" y="3627"/>
                  <a:pt x="3441" y="3342"/>
                </a:cubicBezTo>
                <a:cubicBezTo>
                  <a:pt x="3422" y="3292"/>
                  <a:pt x="3374" y="3261"/>
                  <a:pt x="3323" y="3261"/>
                </a:cubicBezTo>
                <a:cubicBezTo>
                  <a:pt x="3308" y="3261"/>
                  <a:pt x="3292" y="3264"/>
                  <a:pt x="3277" y="3270"/>
                </a:cubicBezTo>
                <a:cubicBezTo>
                  <a:pt x="3212" y="3297"/>
                  <a:pt x="3181" y="3371"/>
                  <a:pt x="3208" y="3436"/>
                </a:cubicBezTo>
                <a:cubicBezTo>
                  <a:pt x="3366" y="3823"/>
                  <a:pt x="3730" y="4036"/>
                  <a:pt x="4102" y="4036"/>
                </a:cubicBezTo>
                <a:cubicBezTo>
                  <a:pt x="4343" y="4036"/>
                  <a:pt x="4587" y="3946"/>
                  <a:pt x="4779" y="3755"/>
                </a:cubicBezTo>
                <a:lnTo>
                  <a:pt x="6884" y="1648"/>
                </a:lnTo>
                <a:cubicBezTo>
                  <a:pt x="7267" y="1275"/>
                  <a:pt x="7271" y="660"/>
                  <a:pt x="6892" y="282"/>
                </a:cubicBezTo>
                <a:cubicBezTo>
                  <a:pt x="6704" y="94"/>
                  <a:pt x="6458" y="1"/>
                  <a:pt x="6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4"/>
          <p:cNvSpPr/>
          <p:nvPr/>
        </p:nvSpPr>
        <p:spPr>
          <a:xfrm>
            <a:off x="5117100" y="3678238"/>
            <a:ext cx="181650" cy="174975"/>
          </a:xfrm>
          <a:custGeom>
            <a:avLst/>
            <a:gdLst/>
            <a:ahLst/>
            <a:cxnLst/>
            <a:rect l="l" t="t" r="r" b="b"/>
            <a:pathLst>
              <a:path w="7266" h="6999" extrusionOk="0">
                <a:moveTo>
                  <a:pt x="5262" y="0"/>
                </a:moveTo>
                <a:cubicBezTo>
                  <a:pt x="4794" y="0"/>
                  <a:pt x="4327" y="178"/>
                  <a:pt x="3969" y="534"/>
                </a:cubicBezTo>
                <a:lnTo>
                  <a:pt x="2851" y="1654"/>
                </a:lnTo>
                <a:cubicBezTo>
                  <a:pt x="2801" y="1703"/>
                  <a:pt x="2801" y="1782"/>
                  <a:pt x="2849" y="1832"/>
                </a:cubicBezTo>
                <a:cubicBezTo>
                  <a:pt x="2874" y="1856"/>
                  <a:pt x="2906" y="1868"/>
                  <a:pt x="2939" y="1868"/>
                </a:cubicBezTo>
                <a:cubicBezTo>
                  <a:pt x="2971" y="1868"/>
                  <a:pt x="3003" y="1856"/>
                  <a:pt x="3027" y="1832"/>
                </a:cubicBezTo>
                <a:lnTo>
                  <a:pt x="4147" y="712"/>
                </a:lnTo>
                <a:cubicBezTo>
                  <a:pt x="4454" y="407"/>
                  <a:pt x="4856" y="255"/>
                  <a:pt x="5257" y="255"/>
                </a:cubicBezTo>
                <a:cubicBezTo>
                  <a:pt x="5660" y="255"/>
                  <a:pt x="6064" y="409"/>
                  <a:pt x="6371" y="716"/>
                </a:cubicBezTo>
                <a:cubicBezTo>
                  <a:pt x="6985" y="1330"/>
                  <a:pt x="6987" y="2325"/>
                  <a:pt x="6376" y="2941"/>
                </a:cubicBezTo>
                <a:lnTo>
                  <a:pt x="4271" y="5047"/>
                </a:lnTo>
                <a:cubicBezTo>
                  <a:pt x="3972" y="5346"/>
                  <a:pt x="3570" y="5508"/>
                  <a:pt x="3157" y="5508"/>
                </a:cubicBezTo>
                <a:cubicBezTo>
                  <a:pt x="3036" y="5508"/>
                  <a:pt x="2914" y="5494"/>
                  <a:pt x="2794" y="5465"/>
                </a:cubicBezTo>
                <a:cubicBezTo>
                  <a:pt x="2262" y="5340"/>
                  <a:pt x="1833" y="4947"/>
                  <a:pt x="1661" y="4429"/>
                </a:cubicBezTo>
                <a:lnTo>
                  <a:pt x="2657" y="3433"/>
                </a:lnTo>
                <a:cubicBezTo>
                  <a:pt x="2798" y="3292"/>
                  <a:pt x="2979" y="3225"/>
                  <a:pt x="3157" y="3225"/>
                </a:cubicBezTo>
                <a:cubicBezTo>
                  <a:pt x="3432" y="3225"/>
                  <a:pt x="3701" y="3383"/>
                  <a:pt x="3817" y="3668"/>
                </a:cubicBezTo>
                <a:cubicBezTo>
                  <a:pt x="3837" y="3716"/>
                  <a:pt x="3883" y="3746"/>
                  <a:pt x="3933" y="3746"/>
                </a:cubicBezTo>
                <a:cubicBezTo>
                  <a:pt x="3948" y="3746"/>
                  <a:pt x="3964" y="3743"/>
                  <a:pt x="3980" y="3737"/>
                </a:cubicBezTo>
                <a:cubicBezTo>
                  <a:pt x="4045" y="3711"/>
                  <a:pt x="4076" y="3637"/>
                  <a:pt x="4049" y="3574"/>
                </a:cubicBezTo>
                <a:cubicBezTo>
                  <a:pt x="3892" y="3188"/>
                  <a:pt x="3528" y="2975"/>
                  <a:pt x="3156" y="2975"/>
                </a:cubicBezTo>
                <a:cubicBezTo>
                  <a:pt x="2915" y="2975"/>
                  <a:pt x="2671" y="3065"/>
                  <a:pt x="2479" y="3256"/>
                </a:cubicBezTo>
                <a:lnTo>
                  <a:pt x="1453" y="4282"/>
                </a:lnTo>
                <a:cubicBezTo>
                  <a:pt x="1434" y="4293"/>
                  <a:pt x="1420" y="4308"/>
                  <a:pt x="1409" y="4326"/>
                </a:cubicBezTo>
                <a:lnTo>
                  <a:pt x="374" y="5362"/>
                </a:lnTo>
                <a:cubicBezTo>
                  <a:pt x="1" y="5737"/>
                  <a:pt x="2" y="6343"/>
                  <a:pt x="376" y="6717"/>
                </a:cubicBezTo>
                <a:cubicBezTo>
                  <a:pt x="564" y="6905"/>
                  <a:pt x="810" y="6999"/>
                  <a:pt x="1056" y="6999"/>
                </a:cubicBezTo>
                <a:cubicBezTo>
                  <a:pt x="1301" y="6999"/>
                  <a:pt x="1545" y="6906"/>
                  <a:pt x="1733" y="6720"/>
                </a:cubicBezTo>
                <a:lnTo>
                  <a:pt x="2397" y="6056"/>
                </a:lnTo>
                <a:cubicBezTo>
                  <a:pt x="2445" y="6008"/>
                  <a:pt x="2445" y="5928"/>
                  <a:pt x="2397" y="5879"/>
                </a:cubicBezTo>
                <a:cubicBezTo>
                  <a:pt x="2372" y="5854"/>
                  <a:pt x="2340" y="5842"/>
                  <a:pt x="2308" y="5842"/>
                </a:cubicBezTo>
                <a:cubicBezTo>
                  <a:pt x="2275" y="5842"/>
                  <a:pt x="2244" y="5854"/>
                  <a:pt x="2219" y="5879"/>
                </a:cubicBezTo>
                <a:lnTo>
                  <a:pt x="1556" y="6542"/>
                </a:lnTo>
                <a:cubicBezTo>
                  <a:pt x="1417" y="6681"/>
                  <a:pt x="1235" y="6750"/>
                  <a:pt x="1054" y="6750"/>
                </a:cubicBezTo>
                <a:cubicBezTo>
                  <a:pt x="872" y="6750"/>
                  <a:pt x="690" y="6681"/>
                  <a:pt x="551" y="6542"/>
                </a:cubicBezTo>
                <a:cubicBezTo>
                  <a:pt x="274" y="6266"/>
                  <a:pt x="274" y="5817"/>
                  <a:pt x="551" y="5539"/>
                </a:cubicBezTo>
                <a:lnTo>
                  <a:pt x="1465" y="4625"/>
                </a:lnTo>
                <a:cubicBezTo>
                  <a:pt x="1697" y="5191"/>
                  <a:pt x="2196" y="5604"/>
                  <a:pt x="2795" y="5724"/>
                </a:cubicBezTo>
                <a:cubicBezTo>
                  <a:pt x="2915" y="5748"/>
                  <a:pt x="3035" y="5759"/>
                  <a:pt x="3155" y="5759"/>
                </a:cubicBezTo>
                <a:cubicBezTo>
                  <a:pt x="3635" y="5759"/>
                  <a:pt x="4101" y="5570"/>
                  <a:pt x="4448" y="5224"/>
                </a:cubicBezTo>
                <a:lnTo>
                  <a:pt x="6554" y="3119"/>
                </a:lnTo>
                <a:cubicBezTo>
                  <a:pt x="7266" y="2406"/>
                  <a:pt x="7266" y="1249"/>
                  <a:pt x="6554" y="536"/>
                </a:cubicBezTo>
                <a:lnTo>
                  <a:pt x="6554" y="534"/>
                </a:lnTo>
                <a:cubicBezTo>
                  <a:pt x="6196" y="178"/>
                  <a:pt x="5729" y="0"/>
                  <a:pt x="5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4"/>
          <p:cNvSpPr/>
          <p:nvPr/>
        </p:nvSpPr>
        <p:spPr>
          <a:xfrm>
            <a:off x="5705863" y="2300038"/>
            <a:ext cx="204400" cy="190575"/>
          </a:xfrm>
          <a:custGeom>
            <a:avLst/>
            <a:gdLst/>
            <a:ahLst/>
            <a:cxnLst/>
            <a:rect l="l" t="t" r="r" b="b"/>
            <a:pathLst>
              <a:path w="8176" h="7623" extrusionOk="0">
                <a:moveTo>
                  <a:pt x="239" y="3895"/>
                </a:moveTo>
                <a:cubicBezTo>
                  <a:pt x="406" y="4059"/>
                  <a:pt x="655" y="4209"/>
                  <a:pt x="980" y="4333"/>
                </a:cubicBezTo>
                <a:cubicBezTo>
                  <a:pt x="1575" y="4559"/>
                  <a:pt x="2363" y="4684"/>
                  <a:pt x="3201" y="4684"/>
                </a:cubicBezTo>
                <a:cubicBezTo>
                  <a:pt x="3268" y="4684"/>
                  <a:pt x="3335" y="4684"/>
                  <a:pt x="3403" y="4681"/>
                </a:cubicBezTo>
                <a:cubicBezTo>
                  <a:pt x="3417" y="4696"/>
                  <a:pt x="3434" y="4710"/>
                  <a:pt x="3452" y="4720"/>
                </a:cubicBezTo>
                <a:lnTo>
                  <a:pt x="3782" y="4910"/>
                </a:lnTo>
                <a:cubicBezTo>
                  <a:pt x="3758" y="5091"/>
                  <a:pt x="3758" y="5272"/>
                  <a:pt x="3782" y="5451"/>
                </a:cubicBezTo>
                <a:lnTo>
                  <a:pt x="3452" y="5643"/>
                </a:lnTo>
                <a:cubicBezTo>
                  <a:pt x="3345" y="5704"/>
                  <a:pt x="3307" y="5843"/>
                  <a:pt x="3370" y="5951"/>
                </a:cubicBezTo>
                <a:lnTo>
                  <a:pt x="3549" y="6260"/>
                </a:lnTo>
                <a:cubicBezTo>
                  <a:pt x="3435" y="6267"/>
                  <a:pt x="3319" y="6270"/>
                  <a:pt x="3202" y="6270"/>
                </a:cubicBezTo>
                <a:cubicBezTo>
                  <a:pt x="2393" y="6270"/>
                  <a:pt x="1634" y="6150"/>
                  <a:pt x="1066" y="5933"/>
                </a:cubicBezTo>
                <a:cubicBezTo>
                  <a:pt x="541" y="5733"/>
                  <a:pt x="239" y="5472"/>
                  <a:pt x="239" y="5214"/>
                </a:cubicBezTo>
                <a:lnTo>
                  <a:pt x="239" y="3895"/>
                </a:lnTo>
                <a:close/>
                <a:moveTo>
                  <a:pt x="3201" y="1"/>
                </a:moveTo>
                <a:cubicBezTo>
                  <a:pt x="2363" y="1"/>
                  <a:pt x="1575" y="126"/>
                  <a:pt x="980" y="354"/>
                </a:cubicBezTo>
                <a:cubicBezTo>
                  <a:pt x="348" y="593"/>
                  <a:pt x="1" y="928"/>
                  <a:pt x="1" y="1296"/>
                </a:cubicBezTo>
                <a:lnTo>
                  <a:pt x="1" y="5216"/>
                </a:lnTo>
                <a:cubicBezTo>
                  <a:pt x="1" y="5582"/>
                  <a:pt x="348" y="5917"/>
                  <a:pt x="980" y="6158"/>
                </a:cubicBezTo>
                <a:cubicBezTo>
                  <a:pt x="1576" y="6386"/>
                  <a:pt x="2365" y="6509"/>
                  <a:pt x="3201" y="6509"/>
                </a:cubicBezTo>
                <a:cubicBezTo>
                  <a:pt x="3364" y="6509"/>
                  <a:pt x="3525" y="6505"/>
                  <a:pt x="3684" y="6496"/>
                </a:cubicBezTo>
                <a:lnTo>
                  <a:pt x="3890" y="6853"/>
                </a:lnTo>
                <a:cubicBezTo>
                  <a:pt x="3931" y="6925"/>
                  <a:pt x="4007" y="6966"/>
                  <a:pt x="4085" y="6966"/>
                </a:cubicBezTo>
                <a:cubicBezTo>
                  <a:pt x="4124" y="6966"/>
                  <a:pt x="4163" y="6956"/>
                  <a:pt x="4198" y="6935"/>
                </a:cubicBezTo>
                <a:lnTo>
                  <a:pt x="4528" y="6745"/>
                </a:lnTo>
                <a:cubicBezTo>
                  <a:pt x="4671" y="6857"/>
                  <a:pt x="4830" y="6947"/>
                  <a:pt x="4996" y="7016"/>
                </a:cubicBezTo>
                <a:lnTo>
                  <a:pt x="4996" y="7397"/>
                </a:lnTo>
                <a:cubicBezTo>
                  <a:pt x="4996" y="7520"/>
                  <a:pt x="5097" y="7621"/>
                  <a:pt x="5223" y="7623"/>
                </a:cubicBezTo>
                <a:lnTo>
                  <a:pt x="6262" y="7623"/>
                </a:lnTo>
                <a:cubicBezTo>
                  <a:pt x="6386" y="7623"/>
                  <a:pt x="6487" y="7522"/>
                  <a:pt x="6487" y="7397"/>
                </a:cubicBezTo>
                <a:lnTo>
                  <a:pt x="6487" y="7016"/>
                </a:lnTo>
                <a:cubicBezTo>
                  <a:pt x="6655" y="6947"/>
                  <a:pt x="6812" y="6857"/>
                  <a:pt x="6955" y="6745"/>
                </a:cubicBezTo>
                <a:lnTo>
                  <a:pt x="7286" y="6935"/>
                </a:lnTo>
                <a:cubicBezTo>
                  <a:pt x="7322" y="6956"/>
                  <a:pt x="7361" y="6966"/>
                  <a:pt x="7399" y="6966"/>
                </a:cubicBezTo>
                <a:cubicBezTo>
                  <a:pt x="7476" y="6966"/>
                  <a:pt x="7552" y="6925"/>
                  <a:pt x="7594" y="6853"/>
                </a:cubicBezTo>
                <a:lnTo>
                  <a:pt x="8114" y="5953"/>
                </a:lnTo>
                <a:cubicBezTo>
                  <a:pt x="8144" y="5901"/>
                  <a:pt x="8153" y="5839"/>
                  <a:pt x="8137" y="5780"/>
                </a:cubicBezTo>
                <a:cubicBezTo>
                  <a:pt x="8122" y="5722"/>
                  <a:pt x="8083" y="5673"/>
                  <a:pt x="8032" y="5643"/>
                </a:cubicBezTo>
                <a:lnTo>
                  <a:pt x="7702" y="5453"/>
                </a:lnTo>
                <a:cubicBezTo>
                  <a:pt x="7726" y="5272"/>
                  <a:pt x="7726" y="5091"/>
                  <a:pt x="7702" y="4912"/>
                </a:cubicBezTo>
                <a:lnTo>
                  <a:pt x="8032" y="4720"/>
                </a:lnTo>
                <a:cubicBezTo>
                  <a:pt x="8140" y="4658"/>
                  <a:pt x="8176" y="4521"/>
                  <a:pt x="8114" y="4412"/>
                </a:cubicBezTo>
                <a:lnTo>
                  <a:pt x="7954" y="4135"/>
                </a:lnTo>
                <a:cubicBezTo>
                  <a:pt x="7931" y="4097"/>
                  <a:pt x="7891" y="4075"/>
                  <a:pt x="7850" y="4075"/>
                </a:cubicBezTo>
                <a:cubicBezTo>
                  <a:pt x="7830" y="4075"/>
                  <a:pt x="7810" y="4081"/>
                  <a:pt x="7791" y="4092"/>
                </a:cubicBezTo>
                <a:cubicBezTo>
                  <a:pt x="7734" y="4124"/>
                  <a:pt x="7714" y="4197"/>
                  <a:pt x="7747" y="4253"/>
                </a:cubicBezTo>
                <a:lnTo>
                  <a:pt x="7901" y="4521"/>
                </a:lnTo>
                <a:lnTo>
                  <a:pt x="7511" y="4746"/>
                </a:lnTo>
                <a:cubicBezTo>
                  <a:pt x="7468" y="4772"/>
                  <a:pt x="7445" y="4821"/>
                  <a:pt x="7453" y="4870"/>
                </a:cubicBezTo>
                <a:cubicBezTo>
                  <a:pt x="7491" y="5076"/>
                  <a:pt x="7491" y="5287"/>
                  <a:pt x="7453" y="5493"/>
                </a:cubicBezTo>
                <a:cubicBezTo>
                  <a:pt x="7445" y="5543"/>
                  <a:pt x="7468" y="5593"/>
                  <a:pt x="7511" y="5617"/>
                </a:cubicBezTo>
                <a:lnTo>
                  <a:pt x="7901" y="5843"/>
                </a:lnTo>
                <a:lnTo>
                  <a:pt x="7395" y="6719"/>
                </a:lnTo>
                <a:lnTo>
                  <a:pt x="7005" y="6495"/>
                </a:lnTo>
                <a:cubicBezTo>
                  <a:pt x="6986" y="6484"/>
                  <a:pt x="6965" y="6478"/>
                  <a:pt x="6945" y="6478"/>
                </a:cubicBezTo>
                <a:cubicBezTo>
                  <a:pt x="6917" y="6478"/>
                  <a:pt x="6890" y="6488"/>
                  <a:pt x="6868" y="6507"/>
                </a:cubicBezTo>
                <a:cubicBezTo>
                  <a:pt x="6709" y="6643"/>
                  <a:pt x="6526" y="6748"/>
                  <a:pt x="6329" y="6819"/>
                </a:cubicBezTo>
                <a:cubicBezTo>
                  <a:pt x="6282" y="6835"/>
                  <a:pt x="6250" y="6881"/>
                  <a:pt x="6250" y="6931"/>
                </a:cubicBezTo>
                <a:lnTo>
                  <a:pt x="6250" y="7382"/>
                </a:lnTo>
                <a:lnTo>
                  <a:pt x="5236" y="7382"/>
                </a:lnTo>
                <a:lnTo>
                  <a:pt x="5236" y="6931"/>
                </a:lnTo>
                <a:cubicBezTo>
                  <a:pt x="5236" y="6881"/>
                  <a:pt x="5205" y="6837"/>
                  <a:pt x="5158" y="6819"/>
                </a:cubicBezTo>
                <a:cubicBezTo>
                  <a:pt x="4961" y="6749"/>
                  <a:pt x="4778" y="6643"/>
                  <a:pt x="4620" y="6507"/>
                </a:cubicBezTo>
                <a:cubicBezTo>
                  <a:pt x="4597" y="6488"/>
                  <a:pt x="4570" y="6479"/>
                  <a:pt x="4542" y="6479"/>
                </a:cubicBezTo>
                <a:cubicBezTo>
                  <a:pt x="4521" y="6479"/>
                  <a:pt x="4501" y="6484"/>
                  <a:pt x="4482" y="6495"/>
                </a:cubicBezTo>
                <a:lnTo>
                  <a:pt x="4092" y="6721"/>
                </a:lnTo>
                <a:lnTo>
                  <a:pt x="3586" y="5843"/>
                </a:lnTo>
                <a:lnTo>
                  <a:pt x="3975" y="5618"/>
                </a:lnTo>
                <a:cubicBezTo>
                  <a:pt x="4019" y="5593"/>
                  <a:pt x="4042" y="5543"/>
                  <a:pt x="4033" y="5493"/>
                </a:cubicBezTo>
                <a:cubicBezTo>
                  <a:pt x="3996" y="5287"/>
                  <a:pt x="3996" y="5076"/>
                  <a:pt x="4033" y="4871"/>
                </a:cubicBezTo>
                <a:cubicBezTo>
                  <a:pt x="4042" y="4821"/>
                  <a:pt x="4019" y="4772"/>
                  <a:pt x="3975" y="4746"/>
                </a:cubicBezTo>
                <a:lnTo>
                  <a:pt x="3586" y="4521"/>
                </a:lnTo>
                <a:lnTo>
                  <a:pt x="4092" y="3643"/>
                </a:lnTo>
                <a:lnTo>
                  <a:pt x="4482" y="3868"/>
                </a:lnTo>
                <a:cubicBezTo>
                  <a:pt x="4501" y="3879"/>
                  <a:pt x="4521" y="3884"/>
                  <a:pt x="4541" y="3884"/>
                </a:cubicBezTo>
                <a:cubicBezTo>
                  <a:pt x="4569" y="3884"/>
                  <a:pt x="4597" y="3875"/>
                  <a:pt x="4620" y="3856"/>
                </a:cubicBezTo>
                <a:cubicBezTo>
                  <a:pt x="4778" y="3720"/>
                  <a:pt x="4961" y="3615"/>
                  <a:pt x="5158" y="3545"/>
                </a:cubicBezTo>
                <a:cubicBezTo>
                  <a:pt x="5205" y="3528"/>
                  <a:pt x="5237" y="3483"/>
                  <a:pt x="5236" y="3432"/>
                </a:cubicBezTo>
                <a:lnTo>
                  <a:pt x="5236" y="2983"/>
                </a:lnTo>
                <a:lnTo>
                  <a:pt x="6250" y="2983"/>
                </a:lnTo>
                <a:lnTo>
                  <a:pt x="6250" y="3432"/>
                </a:lnTo>
                <a:cubicBezTo>
                  <a:pt x="6250" y="3483"/>
                  <a:pt x="6282" y="3528"/>
                  <a:pt x="6329" y="3545"/>
                </a:cubicBezTo>
                <a:cubicBezTo>
                  <a:pt x="6526" y="3615"/>
                  <a:pt x="6709" y="3720"/>
                  <a:pt x="6868" y="3856"/>
                </a:cubicBezTo>
                <a:cubicBezTo>
                  <a:pt x="6890" y="3875"/>
                  <a:pt x="6917" y="3884"/>
                  <a:pt x="6945" y="3884"/>
                </a:cubicBezTo>
                <a:cubicBezTo>
                  <a:pt x="6965" y="3884"/>
                  <a:pt x="6986" y="3879"/>
                  <a:pt x="7005" y="3868"/>
                </a:cubicBezTo>
                <a:lnTo>
                  <a:pt x="7395" y="3643"/>
                </a:lnTo>
                <a:lnTo>
                  <a:pt x="7496" y="3817"/>
                </a:lnTo>
                <a:cubicBezTo>
                  <a:pt x="7518" y="3855"/>
                  <a:pt x="7558" y="3877"/>
                  <a:pt x="7598" y="3877"/>
                </a:cubicBezTo>
                <a:cubicBezTo>
                  <a:pt x="7619" y="3877"/>
                  <a:pt x="7639" y="3871"/>
                  <a:pt x="7658" y="3860"/>
                </a:cubicBezTo>
                <a:cubicBezTo>
                  <a:pt x="7716" y="3828"/>
                  <a:pt x="7734" y="3755"/>
                  <a:pt x="7702" y="3699"/>
                </a:cubicBezTo>
                <a:lnTo>
                  <a:pt x="7596" y="3513"/>
                </a:lnTo>
                <a:cubicBezTo>
                  <a:pt x="7553" y="3441"/>
                  <a:pt x="7478" y="3401"/>
                  <a:pt x="7400" y="3401"/>
                </a:cubicBezTo>
                <a:cubicBezTo>
                  <a:pt x="7362" y="3401"/>
                  <a:pt x="7323" y="3410"/>
                  <a:pt x="7288" y="3431"/>
                </a:cubicBezTo>
                <a:lnTo>
                  <a:pt x="6956" y="3622"/>
                </a:lnTo>
                <a:cubicBezTo>
                  <a:pt x="6814" y="3510"/>
                  <a:pt x="6656" y="3419"/>
                  <a:pt x="6489" y="3350"/>
                </a:cubicBezTo>
                <a:lnTo>
                  <a:pt x="6489" y="2969"/>
                </a:lnTo>
                <a:cubicBezTo>
                  <a:pt x="6489" y="2900"/>
                  <a:pt x="6458" y="2836"/>
                  <a:pt x="6404" y="2794"/>
                </a:cubicBezTo>
                <a:lnTo>
                  <a:pt x="6404" y="1294"/>
                </a:lnTo>
                <a:cubicBezTo>
                  <a:pt x="6404" y="835"/>
                  <a:pt x="5869" y="436"/>
                  <a:pt x="4935" y="200"/>
                </a:cubicBezTo>
                <a:cubicBezTo>
                  <a:pt x="4924" y="197"/>
                  <a:pt x="4913" y="196"/>
                  <a:pt x="4903" y="196"/>
                </a:cubicBezTo>
                <a:cubicBezTo>
                  <a:pt x="4849" y="196"/>
                  <a:pt x="4801" y="231"/>
                  <a:pt x="4786" y="286"/>
                </a:cubicBezTo>
                <a:cubicBezTo>
                  <a:pt x="4770" y="351"/>
                  <a:pt x="4811" y="417"/>
                  <a:pt x="4877" y="432"/>
                </a:cubicBezTo>
                <a:cubicBezTo>
                  <a:pt x="5672" y="634"/>
                  <a:pt x="6166" y="963"/>
                  <a:pt x="6166" y="1294"/>
                </a:cubicBezTo>
                <a:cubicBezTo>
                  <a:pt x="6166" y="1552"/>
                  <a:pt x="5865" y="1814"/>
                  <a:pt x="5340" y="2013"/>
                </a:cubicBezTo>
                <a:cubicBezTo>
                  <a:pt x="4772" y="2231"/>
                  <a:pt x="4012" y="2350"/>
                  <a:pt x="3203" y="2350"/>
                </a:cubicBezTo>
                <a:cubicBezTo>
                  <a:pt x="3193" y="2350"/>
                  <a:pt x="3184" y="2350"/>
                  <a:pt x="3174" y="2350"/>
                </a:cubicBezTo>
                <a:cubicBezTo>
                  <a:pt x="2847" y="2350"/>
                  <a:pt x="2520" y="2328"/>
                  <a:pt x="2196" y="2285"/>
                </a:cubicBezTo>
                <a:cubicBezTo>
                  <a:pt x="2191" y="2284"/>
                  <a:pt x="2185" y="2284"/>
                  <a:pt x="2179" y="2284"/>
                </a:cubicBezTo>
                <a:cubicBezTo>
                  <a:pt x="2120" y="2284"/>
                  <a:pt x="2070" y="2327"/>
                  <a:pt x="2062" y="2388"/>
                </a:cubicBezTo>
                <a:cubicBezTo>
                  <a:pt x="2054" y="2452"/>
                  <a:pt x="2100" y="2513"/>
                  <a:pt x="2164" y="2522"/>
                </a:cubicBezTo>
                <a:cubicBezTo>
                  <a:pt x="2509" y="2567"/>
                  <a:pt x="2856" y="2589"/>
                  <a:pt x="3203" y="2589"/>
                </a:cubicBezTo>
                <a:cubicBezTo>
                  <a:pt x="4041" y="2589"/>
                  <a:pt x="4830" y="2464"/>
                  <a:pt x="5425" y="2237"/>
                </a:cubicBezTo>
                <a:cubicBezTo>
                  <a:pt x="5749" y="2113"/>
                  <a:pt x="5999" y="1965"/>
                  <a:pt x="6165" y="1799"/>
                </a:cubicBezTo>
                <a:lnTo>
                  <a:pt x="6165" y="2746"/>
                </a:lnTo>
                <a:lnTo>
                  <a:pt x="5223" y="2746"/>
                </a:lnTo>
                <a:cubicBezTo>
                  <a:pt x="5097" y="2746"/>
                  <a:pt x="4996" y="2847"/>
                  <a:pt x="4996" y="2970"/>
                </a:cubicBezTo>
                <a:lnTo>
                  <a:pt x="4996" y="3351"/>
                </a:lnTo>
                <a:cubicBezTo>
                  <a:pt x="4830" y="3420"/>
                  <a:pt x="4672" y="3512"/>
                  <a:pt x="4528" y="3623"/>
                </a:cubicBezTo>
                <a:lnTo>
                  <a:pt x="4198" y="3432"/>
                </a:lnTo>
                <a:cubicBezTo>
                  <a:pt x="4163" y="3412"/>
                  <a:pt x="4124" y="3402"/>
                  <a:pt x="4085" y="3402"/>
                </a:cubicBezTo>
                <a:cubicBezTo>
                  <a:pt x="4007" y="3402"/>
                  <a:pt x="3931" y="3442"/>
                  <a:pt x="3890" y="3514"/>
                </a:cubicBezTo>
                <a:lnTo>
                  <a:pt x="3370" y="4415"/>
                </a:lnTo>
                <a:cubicBezTo>
                  <a:pt x="3365" y="4424"/>
                  <a:pt x="3360" y="4435"/>
                  <a:pt x="3355" y="4446"/>
                </a:cubicBezTo>
                <a:cubicBezTo>
                  <a:pt x="3304" y="4447"/>
                  <a:pt x="3253" y="4447"/>
                  <a:pt x="3202" y="4447"/>
                </a:cubicBezTo>
                <a:cubicBezTo>
                  <a:pt x="2392" y="4447"/>
                  <a:pt x="1634" y="4329"/>
                  <a:pt x="1064" y="4111"/>
                </a:cubicBezTo>
                <a:cubicBezTo>
                  <a:pt x="539" y="3911"/>
                  <a:pt x="238" y="3649"/>
                  <a:pt x="238" y="3392"/>
                </a:cubicBezTo>
                <a:lnTo>
                  <a:pt x="238" y="1799"/>
                </a:lnTo>
                <a:cubicBezTo>
                  <a:pt x="510" y="2070"/>
                  <a:pt x="1004" y="2293"/>
                  <a:pt x="1666" y="2436"/>
                </a:cubicBezTo>
                <a:cubicBezTo>
                  <a:pt x="1674" y="2437"/>
                  <a:pt x="1684" y="2439"/>
                  <a:pt x="1692" y="2439"/>
                </a:cubicBezTo>
                <a:cubicBezTo>
                  <a:pt x="1833" y="2436"/>
                  <a:pt x="1855" y="2234"/>
                  <a:pt x="1717" y="2203"/>
                </a:cubicBezTo>
                <a:cubicBezTo>
                  <a:pt x="818" y="2011"/>
                  <a:pt x="238" y="1654"/>
                  <a:pt x="238" y="1296"/>
                </a:cubicBezTo>
                <a:cubicBezTo>
                  <a:pt x="238" y="1039"/>
                  <a:pt x="539" y="776"/>
                  <a:pt x="1064" y="577"/>
                </a:cubicBezTo>
                <a:cubicBezTo>
                  <a:pt x="1632" y="360"/>
                  <a:pt x="2392" y="240"/>
                  <a:pt x="3201" y="240"/>
                </a:cubicBezTo>
                <a:cubicBezTo>
                  <a:pt x="3209" y="240"/>
                  <a:pt x="3217" y="240"/>
                  <a:pt x="3226" y="240"/>
                </a:cubicBezTo>
                <a:cubicBezTo>
                  <a:pt x="3618" y="240"/>
                  <a:pt x="4010" y="271"/>
                  <a:pt x="4397" y="333"/>
                </a:cubicBezTo>
                <a:cubicBezTo>
                  <a:pt x="4404" y="334"/>
                  <a:pt x="4410" y="335"/>
                  <a:pt x="4417" y="335"/>
                </a:cubicBezTo>
                <a:cubicBezTo>
                  <a:pt x="4474" y="335"/>
                  <a:pt x="4525" y="293"/>
                  <a:pt x="4535" y="235"/>
                </a:cubicBezTo>
                <a:cubicBezTo>
                  <a:pt x="4545" y="169"/>
                  <a:pt x="4501" y="109"/>
                  <a:pt x="4436" y="98"/>
                </a:cubicBezTo>
                <a:cubicBezTo>
                  <a:pt x="4027" y="32"/>
                  <a:pt x="3615" y="1"/>
                  <a:pt x="3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4"/>
          <p:cNvSpPr/>
          <p:nvPr/>
        </p:nvSpPr>
        <p:spPr>
          <a:xfrm>
            <a:off x="3282900" y="2274198"/>
            <a:ext cx="181778" cy="242283"/>
          </a:xfrm>
          <a:custGeom>
            <a:avLst/>
            <a:gdLst/>
            <a:ahLst/>
            <a:cxnLst/>
            <a:rect l="l" t="t" r="r" b="b"/>
            <a:pathLst>
              <a:path w="4795" h="6391" extrusionOk="0">
                <a:moveTo>
                  <a:pt x="2417" y="240"/>
                </a:moveTo>
                <a:cubicBezTo>
                  <a:pt x="2920" y="240"/>
                  <a:pt x="3407" y="427"/>
                  <a:pt x="3781" y="765"/>
                </a:cubicBezTo>
                <a:cubicBezTo>
                  <a:pt x="4536" y="1441"/>
                  <a:pt x="4687" y="2565"/>
                  <a:pt x="4137" y="3416"/>
                </a:cubicBezTo>
                <a:cubicBezTo>
                  <a:pt x="3927" y="3739"/>
                  <a:pt x="3633" y="3997"/>
                  <a:pt x="3284" y="4162"/>
                </a:cubicBezTo>
                <a:cubicBezTo>
                  <a:pt x="3066" y="4267"/>
                  <a:pt x="2927" y="4487"/>
                  <a:pt x="2929" y="4730"/>
                </a:cubicBezTo>
                <a:lnTo>
                  <a:pt x="2929" y="4870"/>
                </a:lnTo>
                <a:lnTo>
                  <a:pt x="1888" y="4870"/>
                </a:lnTo>
                <a:lnTo>
                  <a:pt x="1888" y="4730"/>
                </a:lnTo>
                <a:cubicBezTo>
                  <a:pt x="1888" y="4486"/>
                  <a:pt x="1748" y="4265"/>
                  <a:pt x="1529" y="4160"/>
                </a:cubicBezTo>
                <a:cubicBezTo>
                  <a:pt x="722" y="3778"/>
                  <a:pt x="254" y="2919"/>
                  <a:pt x="367" y="2033"/>
                </a:cubicBezTo>
                <a:cubicBezTo>
                  <a:pt x="483" y="1106"/>
                  <a:pt x="1242" y="357"/>
                  <a:pt x="2173" y="254"/>
                </a:cubicBezTo>
                <a:cubicBezTo>
                  <a:pt x="2253" y="244"/>
                  <a:pt x="2331" y="240"/>
                  <a:pt x="2412" y="240"/>
                </a:cubicBezTo>
                <a:cubicBezTo>
                  <a:pt x="2414" y="240"/>
                  <a:pt x="2415" y="240"/>
                  <a:pt x="2417" y="240"/>
                </a:cubicBezTo>
                <a:close/>
                <a:moveTo>
                  <a:pt x="2929" y="5109"/>
                </a:moveTo>
                <a:lnTo>
                  <a:pt x="2929" y="5501"/>
                </a:lnTo>
                <a:lnTo>
                  <a:pt x="2929" y="5502"/>
                </a:lnTo>
                <a:cubicBezTo>
                  <a:pt x="2929" y="5576"/>
                  <a:pt x="2868" y="5638"/>
                  <a:pt x="2793" y="5638"/>
                </a:cubicBezTo>
                <a:lnTo>
                  <a:pt x="2024" y="5638"/>
                </a:lnTo>
                <a:cubicBezTo>
                  <a:pt x="1949" y="5638"/>
                  <a:pt x="1888" y="5576"/>
                  <a:pt x="1888" y="5502"/>
                </a:cubicBezTo>
                <a:lnTo>
                  <a:pt x="1888" y="5109"/>
                </a:lnTo>
                <a:close/>
                <a:moveTo>
                  <a:pt x="2673" y="5878"/>
                </a:moveTo>
                <a:lnTo>
                  <a:pt x="2673" y="6014"/>
                </a:lnTo>
                <a:cubicBezTo>
                  <a:pt x="2673" y="6089"/>
                  <a:pt x="2611" y="6150"/>
                  <a:pt x="2537" y="6151"/>
                </a:cubicBezTo>
                <a:lnTo>
                  <a:pt x="2280" y="6151"/>
                </a:lnTo>
                <a:cubicBezTo>
                  <a:pt x="2204" y="6150"/>
                  <a:pt x="2144" y="6089"/>
                  <a:pt x="2144" y="6014"/>
                </a:cubicBezTo>
                <a:lnTo>
                  <a:pt x="2144" y="5878"/>
                </a:lnTo>
                <a:close/>
                <a:moveTo>
                  <a:pt x="2413" y="1"/>
                </a:moveTo>
                <a:cubicBezTo>
                  <a:pt x="2325" y="1"/>
                  <a:pt x="2236" y="5"/>
                  <a:pt x="2147" y="15"/>
                </a:cubicBezTo>
                <a:cubicBezTo>
                  <a:pt x="1106" y="130"/>
                  <a:pt x="258" y="966"/>
                  <a:pt x="127" y="2004"/>
                </a:cubicBezTo>
                <a:cubicBezTo>
                  <a:pt x="1" y="2993"/>
                  <a:pt x="526" y="3950"/>
                  <a:pt x="1425" y="4377"/>
                </a:cubicBezTo>
                <a:cubicBezTo>
                  <a:pt x="1561" y="4442"/>
                  <a:pt x="1647" y="4579"/>
                  <a:pt x="1647" y="4730"/>
                </a:cubicBezTo>
                <a:lnTo>
                  <a:pt x="1647" y="5501"/>
                </a:lnTo>
                <a:cubicBezTo>
                  <a:pt x="1647" y="5663"/>
                  <a:pt x="1749" y="5807"/>
                  <a:pt x="1903" y="5858"/>
                </a:cubicBezTo>
                <a:lnTo>
                  <a:pt x="1903" y="6014"/>
                </a:lnTo>
                <a:cubicBezTo>
                  <a:pt x="1903" y="6221"/>
                  <a:pt x="2071" y="6389"/>
                  <a:pt x="2280" y="6391"/>
                </a:cubicBezTo>
                <a:lnTo>
                  <a:pt x="2537" y="6391"/>
                </a:lnTo>
                <a:cubicBezTo>
                  <a:pt x="2744" y="6389"/>
                  <a:pt x="2913" y="6221"/>
                  <a:pt x="2913" y="6014"/>
                </a:cubicBezTo>
                <a:lnTo>
                  <a:pt x="2913" y="5858"/>
                </a:lnTo>
                <a:cubicBezTo>
                  <a:pt x="3066" y="5807"/>
                  <a:pt x="3168" y="5663"/>
                  <a:pt x="3168" y="5501"/>
                </a:cubicBezTo>
                <a:lnTo>
                  <a:pt x="3168" y="4728"/>
                </a:lnTo>
                <a:cubicBezTo>
                  <a:pt x="3168" y="4580"/>
                  <a:pt x="3252" y="4443"/>
                  <a:pt x="3386" y="4378"/>
                </a:cubicBezTo>
                <a:cubicBezTo>
                  <a:pt x="4084" y="4050"/>
                  <a:pt x="4571" y="3394"/>
                  <a:pt x="4683" y="2631"/>
                </a:cubicBezTo>
                <a:cubicBezTo>
                  <a:pt x="4794" y="1868"/>
                  <a:pt x="4516" y="1100"/>
                  <a:pt x="3941" y="586"/>
                </a:cubicBezTo>
                <a:cubicBezTo>
                  <a:pt x="3515" y="204"/>
                  <a:pt x="2980" y="1"/>
                  <a:pt x="2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4"/>
          <p:cNvSpPr/>
          <p:nvPr/>
        </p:nvSpPr>
        <p:spPr>
          <a:xfrm rot="10800000" flipH="1">
            <a:off x="3359035" y="2354024"/>
            <a:ext cx="29550" cy="20925"/>
          </a:xfrm>
          <a:custGeom>
            <a:avLst/>
            <a:gdLst/>
            <a:ahLst/>
            <a:cxnLst/>
            <a:rect l="l" t="t" r="r" b="b"/>
            <a:pathLst>
              <a:path w="613" h="434" extrusionOk="0">
                <a:moveTo>
                  <a:pt x="474" y="0"/>
                </a:moveTo>
                <a:cubicBezTo>
                  <a:pt x="454" y="0"/>
                  <a:pt x="433" y="5"/>
                  <a:pt x="414" y="17"/>
                </a:cubicBezTo>
                <a:lnTo>
                  <a:pt x="82" y="209"/>
                </a:lnTo>
                <a:cubicBezTo>
                  <a:pt x="21" y="240"/>
                  <a:pt x="1" y="315"/>
                  <a:pt x="35" y="375"/>
                </a:cubicBezTo>
                <a:cubicBezTo>
                  <a:pt x="57" y="413"/>
                  <a:pt x="97" y="434"/>
                  <a:pt x="138" y="434"/>
                </a:cubicBezTo>
                <a:cubicBezTo>
                  <a:pt x="160" y="434"/>
                  <a:pt x="182" y="428"/>
                  <a:pt x="201" y="416"/>
                </a:cubicBezTo>
                <a:lnTo>
                  <a:pt x="534" y="224"/>
                </a:lnTo>
                <a:cubicBezTo>
                  <a:pt x="592" y="192"/>
                  <a:pt x="612" y="118"/>
                  <a:pt x="578" y="60"/>
                </a:cubicBezTo>
                <a:cubicBezTo>
                  <a:pt x="556" y="22"/>
                  <a:pt x="516"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4"/>
          <p:cNvSpPr/>
          <p:nvPr/>
        </p:nvSpPr>
        <p:spPr>
          <a:xfrm>
            <a:off x="3970308" y="911019"/>
            <a:ext cx="222950" cy="168151"/>
          </a:xfrm>
          <a:custGeom>
            <a:avLst/>
            <a:gdLst/>
            <a:ahLst/>
            <a:cxnLst/>
            <a:rect l="l" t="t" r="r" b="b"/>
            <a:pathLst>
              <a:path w="10240" h="7724" extrusionOk="0">
                <a:moveTo>
                  <a:pt x="9122" y="1"/>
                </a:moveTo>
                <a:cubicBezTo>
                  <a:pt x="9099" y="1"/>
                  <a:pt x="9076" y="6"/>
                  <a:pt x="9055" y="16"/>
                </a:cubicBezTo>
                <a:cubicBezTo>
                  <a:pt x="8978" y="52"/>
                  <a:pt x="8944" y="144"/>
                  <a:pt x="8979" y="222"/>
                </a:cubicBezTo>
                <a:cubicBezTo>
                  <a:pt x="9899" y="2164"/>
                  <a:pt x="9484" y="4477"/>
                  <a:pt x="7945" y="5978"/>
                </a:cubicBezTo>
                <a:cubicBezTo>
                  <a:pt x="6983" y="6918"/>
                  <a:pt x="5714" y="7410"/>
                  <a:pt x="4428" y="7410"/>
                </a:cubicBezTo>
                <a:cubicBezTo>
                  <a:pt x="3659" y="7410"/>
                  <a:pt x="2885" y="7234"/>
                  <a:pt x="2167" y="6873"/>
                </a:cubicBezTo>
                <a:cubicBezTo>
                  <a:pt x="1574" y="6572"/>
                  <a:pt x="1047" y="6160"/>
                  <a:pt x="614" y="5656"/>
                </a:cubicBezTo>
                <a:lnTo>
                  <a:pt x="614" y="5656"/>
                </a:lnTo>
                <a:lnTo>
                  <a:pt x="1232" y="5862"/>
                </a:lnTo>
                <a:cubicBezTo>
                  <a:pt x="1247" y="5867"/>
                  <a:pt x="1262" y="5869"/>
                  <a:pt x="1277" y="5869"/>
                </a:cubicBezTo>
                <a:cubicBezTo>
                  <a:pt x="1343" y="5869"/>
                  <a:pt x="1404" y="5827"/>
                  <a:pt x="1426" y="5763"/>
                </a:cubicBezTo>
                <a:cubicBezTo>
                  <a:pt x="1453" y="5682"/>
                  <a:pt x="1411" y="5594"/>
                  <a:pt x="1331" y="5565"/>
                </a:cubicBezTo>
                <a:lnTo>
                  <a:pt x="220" y="5195"/>
                </a:lnTo>
                <a:cubicBezTo>
                  <a:pt x="203" y="5189"/>
                  <a:pt x="186" y="5187"/>
                  <a:pt x="170" y="5187"/>
                </a:cubicBezTo>
                <a:cubicBezTo>
                  <a:pt x="78" y="5187"/>
                  <a:pt x="0" y="5268"/>
                  <a:pt x="15" y="5366"/>
                </a:cubicBezTo>
                <a:lnTo>
                  <a:pt x="200" y="6663"/>
                </a:lnTo>
                <a:cubicBezTo>
                  <a:pt x="211" y="6740"/>
                  <a:pt x="277" y="6798"/>
                  <a:pt x="355" y="6798"/>
                </a:cubicBezTo>
                <a:cubicBezTo>
                  <a:pt x="363" y="6798"/>
                  <a:pt x="369" y="6797"/>
                  <a:pt x="377" y="6795"/>
                </a:cubicBezTo>
                <a:cubicBezTo>
                  <a:pt x="462" y="6783"/>
                  <a:pt x="523" y="6704"/>
                  <a:pt x="509" y="6619"/>
                </a:cubicBezTo>
                <a:lnTo>
                  <a:pt x="407" y="5895"/>
                </a:lnTo>
                <a:lnTo>
                  <a:pt x="407" y="5895"/>
                </a:lnTo>
                <a:cubicBezTo>
                  <a:pt x="861" y="6414"/>
                  <a:pt x="1410" y="6841"/>
                  <a:pt x="2025" y="7153"/>
                </a:cubicBezTo>
                <a:cubicBezTo>
                  <a:pt x="2788" y="7537"/>
                  <a:pt x="3611" y="7724"/>
                  <a:pt x="4428" y="7724"/>
                </a:cubicBezTo>
                <a:cubicBezTo>
                  <a:pt x="5794" y="7724"/>
                  <a:pt x="7142" y="7201"/>
                  <a:pt x="8165" y="6203"/>
                </a:cubicBezTo>
                <a:cubicBezTo>
                  <a:pt x="9798" y="4608"/>
                  <a:pt x="10239" y="2152"/>
                  <a:pt x="9262" y="89"/>
                </a:cubicBezTo>
                <a:lnTo>
                  <a:pt x="9262" y="87"/>
                </a:lnTo>
                <a:cubicBezTo>
                  <a:pt x="9235" y="32"/>
                  <a:pt x="9180" y="1"/>
                  <a:pt x="9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4"/>
          <p:cNvSpPr/>
          <p:nvPr/>
        </p:nvSpPr>
        <p:spPr>
          <a:xfrm>
            <a:off x="3936713" y="846425"/>
            <a:ext cx="226565" cy="168217"/>
          </a:xfrm>
          <a:custGeom>
            <a:avLst/>
            <a:gdLst/>
            <a:ahLst/>
            <a:cxnLst/>
            <a:rect l="l" t="t" r="r" b="b"/>
            <a:pathLst>
              <a:path w="10406" h="7727" extrusionOk="0">
                <a:moveTo>
                  <a:pt x="5972" y="1"/>
                </a:moveTo>
                <a:cubicBezTo>
                  <a:pt x="4961" y="1"/>
                  <a:pt x="3942" y="287"/>
                  <a:pt x="3043" y="876"/>
                </a:cubicBezTo>
                <a:cubicBezTo>
                  <a:pt x="811" y="2340"/>
                  <a:pt x="1" y="5226"/>
                  <a:pt x="1144" y="7637"/>
                </a:cubicBezTo>
                <a:cubicBezTo>
                  <a:pt x="1171" y="7692"/>
                  <a:pt x="1226" y="7727"/>
                  <a:pt x="1285" y="7727"/>
                </a:cubicBezTo>
                <a:cubicBezTo>
                  <a:pt x="1309" y="7727"/>
                  <a:pt x="1332" y="7721"/>
                  <a:pt x="1352" y="7711"/>
                </a:cubicBezTo>
                <a:cubicBezTo>
                  <a:pt x="1432" y="7674"/>
                  <a:pt x="1464" y="7581"/>
                  <a:pt x="1428" y="7502"/>
                </a:cubicBezTo>
                <a:cubicBezTo>
                  <a:pt x="347" y="5226"/>
                  <a:pt x="1118" y="2500"/>
                  <a:pt x="3232" y="1125"/>
                </a:cubicBezTo>
                <a:cubicBezTo>
                  <a:pt x="4074" y="578"/>
                  <a:pt x="5026" y="313"/>
                  <a:pt x="5971" y="313"/>
                </a:cubicBezTo>
                <a:cubicBezTo>
                  <a:pt x="7396" y="313"/>
                  <a:pt x="8804" y="917"/>
                  <a:pt x="9791" y="2068"/>
                </a:cubicBezTo>
                <a:lnTo>
                  <a:pt x="9175" y="1862"/>
                </a:lnTo>
                <a:cubicBezTo>
                  <a:pt x="9159" y="1856"/>
                  <a:pt x="9142" y="1854"/>
                  <a:pt x="9126" y="1854"/>
                </a:cubicBezTo>
                <a:cubicBezTo>
                  <a:pt x="9060" y="1854"/>
                  <a:pt x="8999" y="1895"/>
                  <a:pt x="8977" y="1961"/>
                </a:cubicBezTo>
                <a:cubicBezTo>
                  <a:pt x="8949" y="2043"/>
                  <a:pt x="8993" y="2131"/>
                  <a:pt x="9075" y="2159"/>
                </a:cubicBezTo>
                <a:lnTo>
                  <a:pt x="10187" y="2529"/>
                </a:lnTo>
                <a:cubicBezTo>
                  <a:pt x="10204" y="2535"/>
                  <a:pt x="10221" y="2537"/>
                  <a:pt x="10237" y="2537"/>
                </a:cubicBezTo>
                <a:cubicBezTo>
                  <a:pt x="10328" y="2537"/>
                  <a:pt x="10405" y="2457"/>
                  <a:pt x="10392" y="2358"/>
                </a:cubicBezTo>
                <a:lnTo>
                  <a:pt x="10206" y="1062"/>
                </a:lnTo>
                <a:cubicBezTo>
                  <a:pt x="10195" y="983"/>
                  <a:pt x="10128" y="927"/>
                  <a:pt x="10052" y="927"/>
                </a:cubicBezTo>
                <a:cubicBezTo>
                  <a:pt x="10044" y="927"/>
                  <a:pt x="10037" y="928"/>
                  <a:pt x="10030" y="929"/>
                </a:cubicBezTo>
                <a:cubicBezTo>
                  <a:pt x="9943" y="941"/>
                  <a:pt x="9884" y="1020"/>
                  <a:pt x="9896" y="1105"/>
                </a:cubicBezTo>
                <a:lnTo>
                  <a:pt x="10000" y="1829"/>
                </a:lnTo>
                <a:cubicBezTo>
                  <a:pt x="8951" y="629"/>
                  <a:pt x="7470" y="1"/>
                  <a:pt x="59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4"/>
          <p:cNvSpPr/>
          <p:nvPr/>
        </p:nvSpPr>
        <p:spPr>
          <a:xfrm>
            <a:off x="4037477" y="908101"/>
            <a:ext cx="10908" cy="18069"/>
          </a:xfrm>
          <a:custGeom>
            <a:avLst/>
            <a:gdLst/>
            <a:ahLst/>
            <a:cxnLst/>
            <a:rect l="l" t="t" r="r" b="b"/>
            <a:pathLst>
              <a:path w="501" h="830" extrusionOk="0">
                <a:moveTo>
                  <a:pt x="335" y="1"/>
                </a:moveTo>
                <a:cubicBezTo>
                  <a:pt x="247" y="2"/>
                  <a:pt x="179" y="73"/>
                  <a:pt x="180" y="159"/>
                </a:cubicBezTo>
                <a:lnTo>
                  <a:pt x="185" y="448"/>
                </a:lnTo>
                <a:lnTo>
                  <a:pt x="68" y="558"/>
                </a:lnTo>
                <a:cubicBezTo>
                  <a:pt x="4" y="617"/>
                  <a:pt x="1" y="718"/>
                  <a:pt x="61" y="781"/>
                </a:cubicBezTo>
                <a:cubicBezTo>
                  <a:pt x="92" y="814"/>
                  <a:pt x="133" y="830"/>
                  <a:pt x="174" y="830"/>
                </a:cubicBezTo>
                <a:cubicBezTo>
                  <a:pt x="214" y="830"/>
                  <a:pt x="254" y="815"/>
                  <a:pt x="285" y="785"/>
                </a:cubicBezTo>
                <a:lnTo>
                  <a:pt x="451" y="628"/>
                </a:lnTo>
                <a:cubicBezTo>
                  <a:pt x="481" y="597"/>
                  <a:pt x="500" y="555"/>
                  <a:pt x="499" y="511"/>
                </a:cubicBezTo>
                <a:lnTo>
                  <a:pt x="494" y="155"/>
                </a:lnTo>
                <a:cubicBezTo>
                  <a:pt x="492" y="69"/>
                  <a:pt x="422"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4"/>
          <p:cNvSpPr/>
          <p:nvPr/>
        </p:nvSpPr>
        <p:spPr>
          <a:xfrm>
            <a:off x="3970961" y="875641"/>
            <a:ext cx="189094" cy="174356"/>
          </a:xfrm>
          <a:custGeom>
            <a:avLst/>
            <a:gdLst/>
            <a:ahLst/>
            <a:cxnLst/>
            <a:rect l="l" t="t" r="r" b="b"/>
            <a:pathLst>
              <a:path w="8685" h="8009" extrusionOk="0">
                <a:moveTo>
                  <a:pt x="3011" y="3067"/>
                </a:moveTo>
                <a:lnTo>
                  <a:pt x="3224" y="3092"/>
                </a:lnTo>
                <a:cubicBezTo>
                  <a:pt x="3237" y="3094"/>
                  <a:pt x="3249" y="3094"/>
                  <a:pt x="3262" y="3094"/>
                </a:cubicBezTo>
                <a:cubicBezTo>
                  <a:pt x="3284" y="3094"/>
                  <a:pt x="3306" y="3092"/>
                  <a:pt x="3328" y="3087"/>
                </a:cubicBezTo>
                <a:lnTo>
                  <a:pt x="3328" y="3087"/>
                </a:lnTo>
                <a:lnTo>
                  <a:pt x="3164" y="3449"/>
                </a:lnTo>
                <a:lnTo>
                  <a:pt x="2897" y="3374"/>
                </a:lnTo>
                <a:lnTo>
                  <a:pt x="3011" y="3067"/>
                </a:lnTo>
                <a:close/>
                <a:moveTo>
                  <a:pt x="4056" y="2991"/>
                </a:moveTo>
                <a:lnTo>
                  <a:pt x="4366" y="3371"/>
                </a:lnTo>
                <a:lnTo>
                  <a:pt x="4329" y="3476"/>
                </a:lnTo>
                <a:cubicBezTo>
                  <a:pt x="4302" y="3558"/>
                  <a:pt x="4347" y="3647"/>
                  <a:pt x="4428" y="3675"/>
                </a:cubicBezTo>
                <a:cubicBezTo>
                  <a:pt x="4445" y="3680"/>
                  <a:pt x="4461" y="3683"/>
                  <a:pt x="4479" y="3683"/>
                </a:cubicBezTo>
                <a:cubicBezTo>
                  <a:pt x="4546" y="3683"/>
                  <a:pt x="4605" y="3640"/>
                  <a:pt x="4627" y="3577"/>
                </a:cubicBezTo>
                <a:lnTo>
                  <a:pt x="4667" y="3458"/>
                </a:lnTo>
                <a:cubicBezTo>
                  <a:pt x="4700" y="3364"/>
                  <a:pt x="4681" y="3260"/>
                  <a:pt x="4616" y="3184"/>
                </a:cubicBezTo>
                <a:lnTo>
                  <a:pt x="4533" y="3081"/>
                </a:lnTo>
                <a:lnTo>
                  <a:pt x="4809" y="3291"/>
                </a:lnTo>
                <a:cubicBezTo>
                  <a:pt x="4836" y="3313"/>
                  <a:pt x="4869" y="3324"/>
                  <a:pt x="4903" y="3324"/>
                </a:cubicBezTo>
                <a:cubicBezTo>
                  <a:pt x="4923" y="3324"/>
                  <a:pt x="4944" y="3320"/>
                  <a:pt x="4963" y="3312"/>
                </a:cubicBezTo>
                <a:lnTo>
                  <a:pt x="5161" y="3228"/>
                </a:lnTo>
                <a:lnTo>
                  <a:pt x="5284" y="3365"/>
                </a:lnTo>
                <a:cubicBezTo>
                  <a:pt x="5313" y="3400"/>
                  <a:pt x="5356" y="3418"/>
                  <a:pt x="5400" y="3418"/>
                </a:cubicBezTo>
                <a:cubicBezTo>
                  <a:pt x="5404" y="3418"/>
                  <a:pt x="5409" y="3418"/>
                  <a:pt x="5413" y="3418"/>
                </a:cubicBezTo>
                <a:lnTo>
                  <a:pt x="5799" y="3386"/>
                </a:lnTo>
                <a:lnTo>
                  <a:pt x="5813" y="3453"/>
                </a:lnTo>
                <a:cubicBezTo>
                  <a:pt x="5826" y="3516"/>
                  <a:pt x="5781" y="3577"/>
                  <a:pt x="5715" y="3582"/>
                </a:cubicBezTo>
                <a:lnTo>
                  <a:pt x="5044" y="3636"/>
                </a:lnTo>
                <a:cubicBezTo>
                  <a:pt x="4895" y="3647"/>
                  <a:pt x="4782" y="3777"/>
                  <a:pt x="4790" y="3927"/>
                </a:cubicBezTo>
                <a:lnTo>
                  <a:pt x="4348" y="3779"/>
                </a:lnTo>
                <a:cubicBezTo>
                  <a:pt x="4336" y="3776"/>
                  <a:pt x="4328" y="3765"/>
                  <a:pt x="4327" y="3753"/>
                </a:cubicBezTo>
                <a:cubicBezTo>
                  <a:pt x="4298" y="3586"/>
                  <a:pt x="4154" y="3464"/>
                  <a:pt x="3985" y="3462"/>
                </a:cubicBezTo>
                <a:lnTo>
                  <a:pt x="3977" y="3462"/>
                </a:lnTo>
                <a:lnTo>
                  <a:pt x="3495" y="3474"/>
                </a:lnTo>
                <a:lnTo>
                  <a:pt x="3637" y="3162"/>
                </a:lnTo>
                <a:cubicBezTo>
                  <a:pt x="3650" y="3134"/>
                  <a:pt x="3674" y="3112"/>
                  <a:pt x="3703" y="3103"/>
                </a:cubicBezTo>
                <a:lnTo>
                  <a:pt x="4056" y="2991"/>
                </a:lnTo>
                <a:close/>
                <a:moveTo>
                  <a:pt x="7700" y="3527"/>
                </a:moveTo>
                <a:cubicBezTo>
                  <a:pt x="7728" y="3527"/>
                  <a:pt x="7755" y="3537"/>
                  <a:pt x="7777" y="3558"/>
                </a:cubicBezTo>
                <a:lnTo>
                  <a:pt x="8093" y="3868"/>
                </a:lnTo>
                <a:cubicBezTo>
                  <a:pt x="8096" y="3963"/>
                  <a:pt x="8096" y="4059"/>
                  <a:pt x="8092" y="4154"/>
                </a:cubicBezTo>
                <a:cubicBezTo>
                  <a:pt x="8047" y="5227"/>
                  <a:pt x="7539" y="6229"/>
                  <a:pt x="6696" y="6896"/>
                </a:cubicBezTo>
                <a:cubicBezTo>
                  <a:pt x="6754" y="6814"/>
                  <a:pt x="6804" y="6727"/>
                  <a:pt x="6843" y="6634"/>
                </a:cubicBezTo>
                <a:lnTo>
                  <a:pt x="7563" y="4970"/>
                </a:lnTo>
                <a:cubicBezTo>
                  <a:pt x="7608" y="4866"/>
                  <a:pt x="7531" y="4751"/>
                  <a:pt x="7420" y="4751"/>
                </a:cubicBezTo>
                <a:cubicBezTo>
                  <a:pt x="7415" y="4751"/>
                  <a:pt x="7411" y="4752"/>
                  <a:pt x="7407" y="4752"/>
                </a:cubicBezTo>
                <a:lnTo>
                  <a:pt x="7337" y="4757"/>
                </a:lnTo>
                <a:lnTo>
                  <a:pt x="7728" y="3981"/>
                </a:lnTo>
                <a:cubicBezTo>
                  <a:pt x="7792" y="3853"/>
                  <a:pt x="7753" y="3695"/>
                  <a:pt x="7634" y="3613"/>
                </a:cubicBezTo>
                <a:lnTo>
                  <a:pt x="7600" y="3589"/>
                </a:lnTo>
                <a:lnTo>
                  <a:pt x="7609" y="3577"/>
                </a:lnTo>
                <a:cubicBezTo>
                  <a:pt x="7629" y="3544"/>
                  <a:pt x="7664" y="3527"/>
                  <a:pt x="7700" y="3527"/>
                </a:cubicBezTo>
                <a:close/>
                <a:moveTo>
                  <a:pt x="4405" y="1"/>
                </a:moveTo>
                <a:cubicBezTo>
                  <a:pt x="3376" y="1"/>
                  <a:pt x="2350" y="395"/>
                  <a:pt x="1571" y="1174"/>
                </a:cubicBezTo>
                <a:cubicBezTo>
                  <a:pt x="104" y="2641"/>
                  <a:pt x="0" y="4988"/>
                  <a:pt x="1333" y="6580"/>
                </a:cubicBezTo>
                <a:cubicBezTo>
                  <a:pt x="1363" y="6616"/>
                  <a:pt x="1407" y="6635"/>
                  <a:pt x="1452" y="6635"/>
                </a:cubicBezTo>
                <a:cubicBezTo>
                  <a:pt x="1488" y="6635"/>
                  <a:pt x="1524" y="6623"/>
                  <a:pt x="1554" y="6598"/>
                </a:cubicBezTo>
                <a:cubicBezTo>
                  <a:pt x="1620" y="6542"/>
                  <a:pt x="1628" y="6444"/>
                  <a:pt x="1572" y="6378"/>
                </a:cubicBezTo>
                <a:cubicBezTo>
                  <a:pt x="668" y="5299"/>
                  <a:pt x="454" y="3799"/>
                  <a:pt x="1023" y="2511"/>
                </a:cubicBezTo>
                <a:cubicBezTo>
                  <a:pt x="1591" y="1224"/>
                  <a:pt x="2843" y="370"/>
                  <a:pt x="4251" y="314"/>
                </a:cubicBezTo>
                <a:cubicBezTo>
                  <a:pt x="4302" y="312"/>
                  <a:pt x="4354" y="311"/>
                  <a:pt x="4405" y="311"/>
                </a:cubicBezTo>
                <a:cubicBezTo>
                  <a:pt x="4563" y="311"/>
                  <a:pt x="4721" y="320"/>
                  <a:pt x="4877" y="341"/>
                </a:cubicBezTo>
                <a:lnTo>
                  <a:pt x="5090" y="602"/>
                </a:lnTo>
                <a:lnTo>
                  <a:pt x="5001" y="809"/>
                </a:lnTo>
                <a:lnTo>
                  <a:pt x="4873" y="579"/>
                </a:lnTo>
                <a:cubicBezTo>
                  <a:pt x="4846" y="529"/>
                  <a:pt x="4794" y="498"/>
                  <a:pt x="4736" y="498"/>
                </a:cubicBezTo>
                <a:lnTo>
                  <a:pt x="4234" y="498"/>
                </a:lnTo>
                <a:cubicBezTo>
                  <a:pt x="4176" y="500"/>
                  <a:pt x="4122" y="532"/>
                  <a:pt x="4095" y="583"/>
                </a:cubicBezTo>
                <a:lnTo>
                  <a:pt x="3742" y="1256"/>
                </a:lnTo>
                <a:cubicBezTo>
                  <a:pt x="3640" y="1451"/>
                  <a:pt x="3769" y="1688"/>
                  <a:pt x="3990" y="1706"/>
                </a:cubicBezTo>
                <a:lnTo>
                  <a:pt x="4270" y="1729"/>
                </a:lnTo>
                <a:cubicBezTo>
                  <a:pt x="4274" y="1729"/>
                  <a:pt x="4278" y="1729"/>
                  <a:pt x="4282" y="1729"/>
                </a:cubicBezTo>
                <a:cubicBezTo>
                  <a:pt x="4334" y="1729"/>
                  <a:pt x="4382" y="1705"/>
                  <a:pt x="4411" y="1663"/>
                </a:cubicBezTo>
                <a:lnTo>
                  <a:pt x="4518" y="1510"/>
                </a:lnTo>
                <a:lnTo>
                  <a:pt x="4574" y="1583"/>
                </a:lnTo>
                <a:lnTo>
                  <a:pt x="4537" y="1852"/>
                </a:lnTo>
                <a:lnTo>
                  <a:pt x="4056" y="1924"/>
                </a:lnTo>
                <a:cubicBezTo>
                  <a:pt x="4031" y="1928"/>
                  <a:pt x="4006" y="1937"/>
                  <a:pt x="3986" y="1952"/>
                </a:cubicBezTo>
                <a:lnTo>
                  <a:pt x="3367" y="2406"/>
                </a:lnTo>
                <a:cubicBezTo>
                  <a:pt x="3337" y="2429"/>
                  <a:pt x="3316" y="2460"/>
                  <a:pt x="3308" y="2496"/>
                </a:cubicBezTo>
                <a:lnTo>
                  <a:pt x="3240" y="2780"/>
                </a:lnTo>
                <a:lnTo>
                  <a:pt x="3030" y="2754"/>
                </a:lnTo>
                <a:cubicBezTo>
                  <a:pt x="3019" y="2753"/>
                  <a:pt x="3007" y="2752"/>
                  <a:pt x="2995" y="2752"/>
                </a:cubicBezTo>
                <a:cubicBezTo>
                  <a:pt x="2875" y="2752"/>
                  <a:pt x="2765" y="2826"/>
                  <a:pt x="2723" y="2941"/>
                </a:cubicBezTo>
                <a:lnTo>
                  <a:pt x="2596" y="3289"/>
                </a:lnTo>
                <a:cubicBezTo>
                  <a:pt x="2536" y="3446"/>
                  <a:pt x="2624" y="3620"/>
                  <a:pt x="2787" y="3667"/>
                </a:cubicBezTo>
                <a:lnTo>
                  <a:pt x="2791" y="3668"/>
                </a:lnTo>
                <a:lnTo>
                  <a:pt x="2787" y="3670"/>
                </a:lnTo>
                <a:cubicBezTo>
                  <a:pt x="2639" y="3736"/>
                  <a:pt x="2540" y="3878"/>
                  <a:pt x="2534" y="4040"/>
                </a:cubicBezTo>
                <a:lnTo>
                  <a:pt x="2531" y="4117"/>
                </a:lnTo>
                <a:lnTo>
                  <a:pt x="2092" y="4619"/>
                </a:lnTo>
                <a:cubicBezTo>
                  <a:pt x="2025" y="4697"/>
                  <a:pt x="1987" y="4795"/>
                  <a:pt x="1987" y="4897"/>
                </a:cubicBezTo>
                <a:lnTo>
                  <a:pt x="1987" y="5480"/>
                </a:lnTo>
                <a:cubicBezTo>
                  <a:pt x="1987" y="5631"/>
                  <a:pt x="2049" y="5774"/>
                  <a:pt x="2157" y="5879"/>
                </a:cubicBezTo>
                <a:lnTo>
                  <a:pt x="2575" y="6283"/>
                </a:lnTo>
                <a:cubicBezTo>
                  <a:pt x="2667" y="6371"/>
                  <a:pt x="2785" y="6425"/>
                  <a:pt x="2912" y="6436"/>
                </a:cubicBezTo>
                <a:lnTo>
                  <a:pt x="4146" y="6542"/>
                </a:lnTo>
                <a:lnTo>
                  <a:pt x="4142" y="6581"/>
                </a:lnTo>
                <a:cubicBezTo>
                  <a:pt x="4123" y="6732"/>
                  <a:pt x="4187" y="6882"/>
                  <a:pt x="4309" y="6973"/>
                </a:cubicBezTo>
                <a:lnTo>
                  <a:pt x="4527" y="7135"/>
                </a:lnTo>
                <a:lnTo>
                  <a:pt x="4512" y="7182"/>
                </a:lnTo>
                <a:cubicBezTo>
                  <a:pt x="4463" y="7343"/>
                  <a:pt x="4514" y="7518"/>
                  <a:pt x="4642" y="7627"/>
                </a:cubicBezTo>
                <a:lnTo>
                  <a:pt x="4705" y="7683"/>
                </a:lnTo>
                <a:cubicBezTo>
                  <a:pt x="4655" y="7688"/>
                  <a:pt x="4604" y="7691"/>
                  <a:pt x="4551" y="7693"/>
                </a:cubicBezTo>
                <a:cubicBezTo>
                  <a:pt x="4501" y="7695"/>
                  <a:pt x="4450" y="7696"/>
                  <a:pt x="4400" y="7696"/>
                </a:cubicBezTo>
                <a:cubicBezTo>
                  <a:pt x="3534" y="7696"/>
                  <a:pt x="2693" y="7392"/>
                  <a:pt x="2027" y="6832"/>
                </a:cubicBezTo>
                <a:cubicBezTo>
                  <a:pt x="1998" y="6807"/>
                  <a:pt x="1962" y="6795"/>
                  <a:pt x="1927" y="6795"/>
                </a:cubicBezTo>
                <a:cubicBezTo>
                  <a:pt x="1882" y="6795"/>
                  <a:pt x="1838" y="6814"/>
                  <a:pt x="1807" y="6851"/>
                </a:cubicBezTo>
                <a:cubicBezTo>
                  <a:pt x="1752" y="6917"/>
                  <a:pt x="1760" y="7016"/>
                  <a:pt x="1826" y="7071"/>
                </a:cubicBezTo>
                <a:cubicBezTo>
                  <a:pt x="2546" y="7677"/>
                  <a:pt x="3455" y="8008"/>
                  <a:pt x="4395" y="8008"/>
                </a:cubicBezTo>
                <a:cubicBezTo>
                  <a:pt x="4397" y="8008"/>
                  <a:pt x="4399" y="8008"/>
                  <a:pt x="4401" y="8008"/>
                </a:cubicBezTo>
                <a:cubicBezTo>
                  <a:pt x="4455" y="8008"/>
                  <a:pt x="4510" y="8008"/>
                  <a:pt x="4565" y="8006"/>
                </a:cubicBezTo>
                <a:cubicBezTo>
                  <a:pt x="6091" y="7944"/>
                  <a:pt x="7450" y="7019"/>
                  <a:pt x="8066" y="5622"/>
                </a:cubicBezTo>
                <a:cubicBezTo>
                  <a:pt x="8684" y="4223"/>
                  <a:pt x="8453" y="2597"/>
                  <a:pt x="7470" y="1427"/>
                </a:cubicBezTo>
                <a:cubicBezTo>
                  <a:pt x="7439" y="1390"/>
                  <a:pt x="7395" y="1372"/>
                  <a:pt x="7350" y="1372"/>
                </a:cubicBezTo>
                <a:cubicBezTo>
                  <a:pt x="7314" y="1372"/>
                  <a:pt x="7278" y="1384"/>
                  <a:pt x="7249" y="1408"/>
                </a:cubicBezTo>
                <a:cubicBezTo>
                  <a:pt x="7183" y="1465"/>
                  <a:pt x="7175" y="1563"/>
                  <a:pt x="7230" y="1629"/>
                </a:cubicBezTo>
                <a:cubicBezTo>
                  <a:pt x="7653" y="2131"/>
                  <a:pt x="7933" y="2735"/>
                  <a:pt x="8042" y="3382"/>
                </a:cubicBezTo>
                <a:lnTo>
                  <a:pt x="7995" y="3336"/>
                </a:lnTo>
                <a:cubicBezTo>
                  <a:pt x="7912" y="3254"/>
                  <a:pt x="7806" y="3215"/>
                  <a:pt x="7700" y="3215"/>
                </a:cubicBezTo>
                <a:cubicBezTo>
                  <a:pt x="7561" y="3215"/>
                  <a:pt x="7424" y="3282"/>
                  <a:pt x="7343" y="3411"/>
                </a:cubicBezTo>
                <a:lnTo>
                  <a:pt x="7316" y="3453"/>
                </a:lnTo>
                <a:cubicBezTo>
                  <a:pt x="7241" y="3453"/>
                  <a:pt x="7168" y="3480"/>
                  <a:pt x="7115" y="3531"/>
                </a:cubicBezTo>
                <a:lnTo>
                  <a:pt x="6909" y="3287"/>
                </a:lnTo>
                <a:cubicBezTo>
                  <a:pt x="6877" y="3248"/>
                  <a:pt x="6831" y="3227"/>
                  <a:pt x="6785" y="3227"/>
                </a:cubicBezTo>
                <a:cubicBezTo>
                  <a:pt x="6749" y="3227"/>
                  <a:pt x="6713" y="3239"/>
                  <a:pt x="6684" y="3264"/>
                </a:cubicBezTo>
                <a:cubicBezTo>
                  <a:pt x="6616" y="3321"/>
                  <a:pt x="6610" y="3423"/>
                  <a:pt x="6669" y="3489"/>
                </a:cubicBezTo>
                <a:lnTo>
                  <a:pt x="6984" y="3862"/>
                </a:lnTo>
                <a:cubicBezTo>
                  <a:pt x="7015" y="3899"/>
                  <a:pt x="7060" y="3918"/>
                  <a:pt x="7104" y="3918"/>
                </a:cubicBezTo>
                <a:cubicBezTo>
                  <a:pt x="7144" y="3918"/>
                  <a:pt x="7183" y="3903"/>
                  <a:pt x="7214" y="3873"/>
                </a:cubicBezTo>
                <a:lnTo>
                  <a:pt x="7315" y="3773"/>
                </a:lnTo>
                <a:lnTo>
                  <a:pt x="7439" y="3859"/>
                </a:lnTo>
                <a:lnTo>
                  <a:pt x="6973" y="4784"/>
                </a:lnTo>
                <a:lnTo>
                  <a:pt x="6948" y="4787"/>
                </a:lnTo>
                <a:cubicBezTo>
                  <a:pt x="6945" y="4787"/>
                  <a:pt x="6942" y="4787"/>
                  <a:pt x="6939" y="4787"/>
                </a:cubicBezTo>
                <a:cubicBezTo>
                  <a:pt x="6907" y="4787"/>
                  <a:pt x="6876" y="4773"/>
                  <a:pt x="6856" y="4747"/>
                </a:cubicBezTo>
                <a:lnTo>
                  <a:pt x="6236" y="3991"/>
                </a:lnTo>
                <a:cubicBezTo>
                  <a:pt x="6204" y="3954"/>
                  <a:pt x="6160" y="3934"/>
                  <a:pt x="6115" y="3934"/>
                </a:cubicBezTo>
                <a:cubicBezTo>
                  <a:pt x="6079" y="3934"/>
                  <a:pt x="6044" y="3946"/>
                  <a:pt x="6015" y="3970"/>
                </a:cubicBezTo>
                <a:cubicBezTo>
                  <a:pt x="5947" y="4025"/>
                  <a:pt x="5938" y="4123"/>
                  <a:pt x="5993" y="4189"/>
                </a:cubicBezTo>
                <a:lnTo>
                  <a:pt x="6614" y="4946"/>
                </a:lnTo>
                <a:cubicBezTo>
                  <a:pt x="6694" y="5045"/>
                  <a:pt x="6814" y="5100"/>
                  <a:pt x="6941" y="5100"/>
                </a:cubicBezTo>
                <a:cubicBezTo>
                  <a:pt x="6951" y="5100"/>
                  <a:pt x="6961" y="5100"/>
                  <a:pt x="6970" y="5099"/>
                </a:cubicBezTo>
                <a:lnTo>
                  <a:pt x="7172" y="5084"/>
                </a:lnTo>
                <a:lnTo>
                  <a:pt x="7172" y="5084"/>
                </a:lnTo>
                <a:lnTo>
                  <a:pt x="6556" y="6510"/>
                </a:lnTo>
                <a:cubicBezTo>
                  <a:pt x="6511" y="6614"/>
                  <a:pt x="6451" y="6711"/>
                  <a:pt x="6380" y="6797"/>
                </a:cubicBezTo>
                <a:lnTo>
                  <a:pt x="5887" y="7385"/>
                </a:lnTo>
                <a:cubicBezTo>
                  <a:pt x="5639" y="7494"/>
                  <a:pt x="5382" y="7575"/>
                  <a:pt x="5117" y="7626"/>
                </a:cubicBezTo>
                <a:lnTo>
                  <a:pt x="4846" y="7390"/>
                </a:lnTo>
                <a:cubicBezTo>
                  <a:pt x="4813" y="7364"/>
                  <a:pt x="4799" y="7318"/>
                  <a:pt x="4813" y="7276"/>
                </a:cubicBezTo>
                <a:lnTo>
                  <a:pt x="4860" y="7123"/>
                </a:lnTo>
                <a:cubicBezTo>
                  <a:pt x="4879" y="7059"/>
                  <a:pt x="4857" y="6991"/>
                  <a:pt x="4803" y="6950"/>
                </a:cubicBezTo>
                <a:lnTo>
                  <a:pt x="4496" y="6721"/>
                </a:lnTo>
                <a:cubicBezTo>
                  <a:pt x="4465" y="6699"/>
                  <a:pt x="4448" y="6659"/>
                  <a:pt x="4453" y="6620"/>
                </a:cubicBezTo>
                <a:lnTo>
                  <a:pt x="4479" y="6421"/>
                </a:lnTo>
                <a:cubicBezTo>
                  <a:pt x="4490" y="6332"/>
                  <a:pt x="4425" y="6253"/>
                  <a:pt x="4336" y="6245"/>
                </a:cubicBezTo>
                <a:lnTo>
                  <a:pt x="2940" y="6125"/>
                </a:lnTo>
                <a:cubicBezTo>
                  <a:pt x="2885" y="6120"/>
                  <a:pt x="2832" y="6095"/>
                  <a:pt x="2793" y="6058"/>
                </a:cubicBezTo>
                <a:lnTo>
                  <a:pt x="2375" y="5654"/>
                </a:lnTo>
                <a:cubicBezTo>
                  <a:pt x="2328" y="5608"/>
                  <a:pt x="2301" y="5545"/>
                  <a:pt x="2301" y="5480"/>
                </a:cubicBezTo>
                <a:lnTo>
                  <a:pt x="2301" y="4899"/>
                </a:lnTo>
                <a:cubicBezTo>
                  <a:pt x="2301" y="4872"/>
                  <a:pt x="2310" y="4846"/>
                  <a:pt x="2328" y="4827"/>
                </a:cubicBezTo>
                <a:lnTo>
                  <a:pt x="2804" y="4282"/>
                </a:lnTo>
                <a:cubicBezTo>
                  <a:pt x="2828" y="4255"/>
                  <a:pt x="2842" y="4222"/>
                  <a:pt x="2843" y="4185"/>
                </a:cubicBezTo>
                <a:lnTo>
                  <a:pt x="2847" y="4053"/>
                </a:lnTo>
                <a:cubicBezTo>
                  <a:pt x="2849" y="4012"/>
                  <a:pt x="2874" y="3974"/>
                  <a:pt x="2912" y="3958"/>
                </a:cubicBezTo>
                <a:lnTo>
                  <a:pt x="3285" y="3794"/>
                </a:lnTo>
                <a:lnTo>
                  <a:pt x="3985" y="3777"/>
                </a:lnTo>
                <a:cubicBezTo>
                  <a:pt x="3986" y="3777"/>
                  <a:pt x="3986" y="3777"/>
                  <a:pt x="3987" y="3777"/>
                </a:cubicBezTo>
                <a:cubicBezTo>
                  <a:pt x="4002" y="3777"/>
                  <a:pt x="4015" y="3789"/>
                  <a:pt x="4017" y="3804"/>
                </a:cubicBezTo>
                <a:cubicBezTo>
                  <a:pt x="4037" y="3932"/>
                  <a:pt x="4127" y="4037"/>
                  <a:pt x="4249" y="4078"/>
                </a:cubicBezTo>
                <a:lnTo>
                  <a:pt x="4749" y="4244"/>
                </a:lnTo>
                <a:cubicBezTo>
                  <a:pt x="4779" y="4254"/>
                  <a:pt x="4808" y="4259"/>
                  <a:pt x="4837" y="4259"/>
                </a:cubicBezTo>
                <a:cubicBezTo>
                  <a:pt x="4998" y="4259"/>
                  <a:pt x="5134" y="4117"/>
                  <a:pt x="5111" y="3946"/>
                </a:cubicBezTo>
                <a:lnTo>
                  <a:pt x="5740" y="3894"/>
                </a:lnTo>
                <a:cubicBezTo>
                  <a:pt x="5992" y="3874"/>
                  <a:pt x="6170" y="3639"/>
                  <a:pt x="6121" y="3391"/>
                </a:cubicBezTo>
                <a:lnTo>
                  <a:pt x="6102" y="3304"/>
                </a:lnTo>
                <a:cubicBezTo>
                  <a:pt x="6076" y="3167"/>
                  <a:pt x="5958" y="3071"/>
                  <a:pt x="5822" y="3071"/>
                </a:cubicBezTo>
                <a:cubicBezTo>
                  <a:pt x="5813" y="3071"/>
                  <a:pt x="5804" y="3071"/>
                  <a:pt x="5795" y="3072"/>
                </a:cubicBezTo>
                <a:lnTo>
                  <a:pt x="5466" y="3099"/>
                </a:lnTo>
                <a:lnTo>
                  <a:pt x="5416" y="3044"/>
                </a:lnTo>
                <a:lnTo>
                  <a:pt x="5851" y="2609"/>
                </a:lnTo>
                <a:cubicBezTo>
                  <a:pt x="5908" y="2547"/>
                  <a:pt x="5907" y="2450"/>
                  <a:pt x="5846" y="2391"/>
                </a:cubicBezTo>
                <a:cubicBezTo>
                  <a:pt x="5816" y="2360"/>
                  <a:pt x="5776" y="2344"/>
                  <a:pt x="5736" y="2344"/>
                </a:cubicBezTo>
                <a:cubicBezTo>
                  <a:pt x="5697" y="2344"/>
                  <a:pt x="5659" y="2359"/>
                  <a:pt x="5628" y="2387"/>
                </a:cubicBezTo>
                <a:lnTo>
                  <a:pt x="5103" y="2913"/>
                </a:lnTo>
                <a:lnTo>
                  <a:pt x="4927" y="2987"/>
                </a:lnTo>
                <a:lnTo>
                  <a:pt x="4434" y="2612"/>
                </a:lnTo>
                <a:cubicBezTo>
                  <a:pt x="4407" y="2591"/>
                  <a:pt x="4374" y="2580"/>
                  <a:pt x="4340" y="2580"/>
                </a:cubicBezTo>
                <a:cubicBezTo>
                  <a:pt x="4324" y="2580"/>
                  <a:pt x="4307" y="2582"/>
                  <a:pt x="4292" y="2587"/>
                </a:cubicBezTo>
                <a:lnTo>
                  <a:pt x="3608" y="2805"/>
                </a:lnTo>
                <a:cubicBezTo>
                  <a:pt x="3589" y="2812"/>
                  <a:pt x="3569" y="2820"/>
                  <a:pt x="3551" y="2828"/>
                </a:cubicBezTo>
                <a:lnTo>
                  <a:pt x="3600" y="2624"/>
                </a:lnTo>
                <a:lnTo>
                  <a:pt x="4141" y="2228"/>
                </a:lnTo>
                <a:lnTo>
                  <a:pt x="4700" y="2145"/>
                </a:lnTo>
                <a:cubicBezTo>
                  <a:pt x="4768" y="2135"/>
                  <a:pt x="4822" y="2081"/>
                  <a:pt x="4831" y="2013"/>
                </a:cubicBezTo>
                <a:lnTo>
                  <a:pt x="4895" y="1562"/>
                </a:lnTo>
                <a:cubicBezTo>
                  <a:pt x="4901" y="1519"/>
                  <a:pt x="4889" y="1475"/>
                  <a:pt x="4864" y="1442"/>
                </a:cubicBezTo>
                <a:lnTo>
                  <a:pt x="4634" y="1152"/>
                </a:lnTo>
                <a:cubicBezTo>
                  <a:pt x="4602" y="1113"/>
                  <a:pt x="4557" y="1093"/>
                  <a:pt x="4511" y="1093"/>
                </a:cubicBezTo>
                <a:cubicBezTo>
                  <a:pt x="4462" y="1093"/>
                  <a:pt x="4414" y="1115"/>
                  <a:pt x="4383" y="1159"/>
                </a:cubicBezTo>
                <a:lnTo>
                  <a:pt x="4207" y="1410"/>
                </a:lnTo>
                <a:lnTo>
                  <a:pt x="4024" y="1395"/>
                </a:lnTo>
                <a:lnTo>
                  <a:pt x="4329" y="813"/>
                </a:lnTo>
                <a:lnTo>
                  <a:pt x="4644" y="813"/>
                </a:lnTo>
                <a:lnTo>
                  <a:pt x="4883" y="1243"/>
                </a:lnTo>
                <a:cubicBezTo>
                  <a:pt x="4913" y="1296"/>
                  <a:pt x="4966" y="1323"/>
                  <a:pt x="5019" y="1323"/>
                </a:cubicBezTo>
                <a:cubicBezTo>
                  <a:pt x="5078" y="1323"/>
                  <a:pt x="5136" y="1291"/>
                  <a:pt x="5164" y="1228"/>
                </a:cubicBezTo>
                <a:lnTo>
                  <a:pt x="5383" y="712"/>
                </a:lnTo>
                <a:cubicBezTo>
                  <a:pt x="5422" y="622"/>
                  <a:pt x="5412" y="517"/>
                  <a:pt x="5356" y="436"/>
                </a:cubicBezTo>
                <a:lnTo>
                  <a:pt x="5356" y="436"/>
                </a:lnTo>
                <a:cubicBezTo>
                  <a:pt x="5879" y="575"/>
                  <a:pt x="6363" y="828"/>
                  <a:pt x="6777" y="1177"/>
                </a:cubicBezTo>
                <a:cubicBezTo>
                  <a:pt x="6806" y="1201"/>
                  <a:pt x="6842" y="1213"/>
                  <a:pt x="6877" y="1213"/>
                </a:cubicBezTo>
                <a:cubicBezTo>
                  <a:pt x="6921" y="1213"/>
                  <a:pt x="6965" y="1194"/>
                  <a:pt x="6996" y="1158"/>
                </a:cubicBezTo>
                <a:cubicBezTo>
                  <a:pt x="7053" y="1092"/>
                  <a:pt x="7045" y="992"/>
                  <a:pt x="6979" y="937"/>
                </a:cubicBezTo>
                <a:cubicBezTo>
                  <a:pt x="6231" y="310"/>
                  <a:pt x="5317" y="1"/>
                  <a:pt x="4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35"/>
          <p:cNvPicPr preferRelativeResize="0"/>
          <p:nvPr/>
        </p:nvPicPr>
        <p:blipFill rotWithShape="1">
          <a:blip r:embed="rId3">
            <a:alphaModFix/>
          </a:blip>
          <a:srcRect b="38099"/>
          <a:stretch/>
        </p:blipFill>
        <p:spPr>
          <a:xfrm flipH="1">
            <a:off x="-7502" y="0"/>
            <a:ext cx="9139252" cy="3183724"/>
          </a:xfrm>
          <a:prstGeom prst="rect">
            <a:avLst/>
          </a:prstGeom>
          <a:noFill/>
          <a:ln>
            <a:noFill/>
          </a:ln>
        </p:spPr>
      </p:pic>
      <p:sp>
        <p:nvSpPr>
          <p:cNvPr id="242" name="Google Shape;242;p35"/>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Them</a:t>
            </a:r>
            <a:endParaRPr/>
          </a:p>
        </p:txBody>
      </p:sp>
      <p:sp>
        <p:nvSpPr>
          <p:cNvPr id="243" name="Google Shape;243;p35"/>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a:p>
            <a:pPr marL="0" lvl="0" indent="0" algn="r" rtl="0">
              <a:spcBef>
                <a:spcPts val="1600"/>
              </a:spcBef>
              <a:spcAft>
                <a:spcPts val="0"/>
              </a:spcAft>
              <a:buNone/>
            </a:pPr>
            <a:endParaRPr/>
          </a:p>
        </p:txBody>
      </p:sp>
      <p:sp>
        <p:nvSpPr>
          <p:cNvPr id="244" name="Google Shape;244;p35"/>
          <p:cNvSpPr/>
          <p:nvPr/>
        </p:nvSpPr>
        <p:spPr>
          <a:xfrm>
            <a:off x="4865225" y="1567725"/>
            <a:ext cx="4926300" cy="2925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5"/>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Us</a:t>
            </a:r>
            <a:endParaRPr/>
          </a:p>
        </p:txBody>
      </p:sp>
      <p:sp>
        <p:nvSpPr>
          <p:cNvPr id="246" name="Google Shape;246;p35"/>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s"/>
              <a:t>Venus has a beautiful name and is the second planet from the Sun. It’s terribly hot—even hotter than Mercury—and its atmosphere is extremely poisonous. It’s the second-brightest natural object in the night sky after the Moon</a:t>
            </a:r>
            <a:endParaRPr/>
          </a:p>
          <a:p>
            <a:pPr marL="0" lvl="0" indent="0" algn="l" rtl="0">
              <a:spcBef>
                <a:spcPts val="1600"/>
              </a:spcBef>
              <a:spcAft>
                <a:spcPts val="0"/>
              </a:spcAft>
              <a:buNone/>
            </a:pPr>
            <a:endParaRPr/>
          </a:p>
        </p:txBody>
      </p:sp>
    </p:spTree>
  </p:cSld>
  <p:clrMapOvr>
    <a:masterClrMapping/>
  </p:clrMapOvr>
</p:sld>
</file>

<file path=ppt/theme/theme1.xml><?xml version="1.0" encoding="utf-8"?>
<a:theme xmlns:a="http://schemas.openxmlformats.org/drawingml/2006/main" name="Invesment Business Plan by Slidego">
  <a:themeElements>
    <a:clrScheme name="Simple Light">
      <a:dk1>
        <a:srgbClr val="434343"/>
      </a:dk1>
      <a:lt1>
        <a:srgbClr val="F3F3F3"/>
      </a:lt1>
      <a:dk2>
        <a:srgbClr val="3D4658"/>
      </a:dk2>
      <a:lt2>
        <a:srgbClr val="EEEEEE"/>
      </a:lt2>
      <a:accent1>
        <a:srgbClr val="434343"/>
      </a:accent1>
      <a:accent2>
        <a:srgbClr val="434343"/>
      </a:accent2>
      <a:accent3>
        <a:srgbClr val="434343"/>
      </a:accent3>
      <a:accent4>
        <a:srgbClr val="434343"/>
      </a:accent4>
      <a:accent5>
        <a:srgbClr val="434343"/>
      </a:accent5>
      <a:accent6>
        <a:srgbClr val="434343"/>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1745</Words>
  <Application>Microsoft Office PowerPoint</Application>
  <PresentationFormat>화면 슬라이드 쇼(16:9)</PresentationFormat>
  <Paragraphs>299</Paragraphs>
  <Slides>49</Slides>
  <Notes>49</Notes>
  <HiddenSlides>0</HiddenSlides>
  <MMClips>0</MMClips>
  <ScaleCrop>false</ScaleCrop>
  <HeadingPairs>
    <vt:vector size="6" baseType="variant">
      <vt:variant>
        <vt:lpstr>사용한 글꼴</vt:lpstr>
      </vt:variant>
      <vt:variant>
        <vt:i4>10</vt:i4>
      </vt:variant>
      <vt:variant>
        <vt:lpstr>테마</vt:lpstr>
      </vt:variant>
      <vt:variant>
        <vt:i4>2</vt:i4>
      </vt:variant>
      <vt:variant>
        <vt:lpstr>슬라이드 제목</vt:lpstr>
      </vt:variant>
      <vt:variant>
        <vt:i4>49</vt:i4>
      </vt:variant>
    </vt:vector>
  </HeadingPairs>
  <TitlesOfParts>
    <vt:vector size="61" baseType="lpstr">
      <vt:lpstr>DM Serif Display</vt:lpstr>
      <vt:lpstr>Fira Sans Extra Condensed Medium</vt:lpstr>
      <vt:lpstr>DM Sans</vt:lpstr>
      <vt:lpstr>DM Sans Medium</vt:lpstr>
      <vt:lpstr>Proxima Nova Semibold</vt:lpstr>
      <vt:lpstr>Nunito Light</vt:lpstr>
      <vt:lpstr>Proxima Nova</vt:lpstr>
      <vt:lpstr>Open Sans Light</vt:lpstr>
      <vt:lpstr>Arial</vt:lpstr>
      <vt:lpstr>Open Sans</vt:lpstr>
      <vt:lpstr>Invesment Business Plan by Slidego</vt:lpstr>
      <vt:lpstr>SlidesGo Final Pages</vt:lpstr>
      <vt:lpstr>Project Proposal</vt:lpstr>
      <vt:lpstr>Basic  Things</vt:lpstr>
      <vt:lpstr>Mission Statement</vt:lpstr>
      <vt:lpstr>Our Company</vt:lpstr>
      <vt:lpstr>Business Overview</vt:lpstr>
      <vt:lpstr>Market Trends</vt:lpstr>
      <vt:lpstr>PowerPoint 프레젠테이션</vt:lpstr>
      <vt:lpstr>Competitors</vt:lpstr>
      <vt:lpstr>Them</vt:lpstr>
      <vt:lpstr>Market Analysis and Competition</vt:lpstr>
      <vt:lpstr>Target</vt:lpstr>
      <vt:lpstr>Market Size</vt:lpstr>
      <vt:lpstr>Market Share</vt:lpstr>
      <vt:lpstr>Competition Analysis </vt:lpstr>
      <vt:lpstr>Sales and Marketing Plan</vt:lpstr>
      <vt:lpstr>Our Services</vt:lpstr>
      <vt:lpstr>Break-even Analysis</vt:lpstr>
      <vt:lpstr>Our Plans</vt:lpstr>
      <vt:lpstr>Sales and Distribution  </vt:lpstr>
      <vt:lpstr>Advertising and Promotion  </vt:lpstr>
      <vt:lpstr>Management Plan</vt:lpstr>
      <vt:lpstr>Our Team</vt:lpstr>
      <vt:lpstr>Organizational Chart  </vt:lpstr>
      <vt:lpstr>Our Partners</vt:lpstr>
      <vt:lpstr>Operating Plan</vt:lpstr>
      <vt:lpstr>Our Process</vt:lpstr>
      <vt:lpstr>Financial Plan</vt:lpstr>
      <vt:lpstr>Predicted Growth</vt:lpstr>
      <vt:lpstr>Assets</vt:lpstr>
      <vt:lpstr>Thanks</vt:lpstr>
      <vt:lpstr>Credits</vt:lpstr>
      <vt:lpstr>Resources</vt:lpstr>
      <vt:lpstr>Resources</vt:lpstr>
      <vt:lpstr>Instructions for use</vt:lpstr>
      <vt:lpstr>Fonts &amp; colors used</vt:lpstr>
      <vt:lpstr>PowerPoint 프레젠테이션</vt:lpstr>
      <vt:lpstr>Use our editable graphic resources...</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dc:title>
  <cp:lastModifiedBy>sb9212@kpu.ac.kr</cp:lastModifiedBy>
  <cp:revision>3</cp:revision>
  <dcterms:modified xsi:type="dcterms:W3CDTF">2020-12-02T12:38:13Z</dcterms:modified>
</cp:coreProperties>
</file>